
<file path=[Content_Types].xml><?xml version="1.0" encoding="utf-8"?>
<Types xmlns="http://schemas.openxmlformats.org/package/2006/content-types">
  <Default Extension="png" ContentType="image/png"/>
  <Default Extension="bin" ContentType="image/unknown"/>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Override1.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822" r:id="rId5"/>
    <p:sldMasterId id="2147484375" r:id="rId6"/>
    <p:sldMasterId id="2147484630" r:id="rId7"/>
    <p:sldMasterId id="2147484926" r:id="rId8"/>
  </p:sldMasterIdLst>
  <p:notesMasterIdLst>
    <p:notesMasterId r:id="rId20"/>
  </p:notesMasterIdLst>
  <p:handoutMasterIdLst>
    <p:handoutMasterId r:id="rId21"/>
  </p:handoutMasterIdLst>
  <p:sldIdLst>
    <p:sldId id="792" r:id="rId9"/>
    <p:sldId id="696" r:id="rId10"/>
    <p:sldId id="895" r:id="rId11"/>
    <p:sldId id="846" r:id="rId12"/>
    <p:sldId id="912" r:id="rId13"/>
    <p:sldId id="908" r:id="rId14"/>
    <p:sldId id="909" r:id="rId15"/>
    <p:sldId id="913" r:id="rId16"/>
    <p:sldId id="876" r:id="rId17"/>
    <p:sldId id="695" r:id="rId18"/>
    <p:sldId id="708" r:id="rId1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314"/>
    <a:srgbClr val="00B0CA"/>
    <a:srgbClr val="FFFFFF"/>
    <a:srgbClr val="FECB00"/>
    <a:srgbClr val="5E2750"/>
    <a:srgbClr val="EB9700"/>
    <a:srgbClr val="A8B400"/>
    <a:srgbClr val="007C92"/>
    <a:srgbClr val="9C2AA0"/>
    <a:srgbClr val="545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02" autoAdjust="0"/>
    <p:restoredTop sz="90000" autoAdjust="0"/>
  </p:normalViewPr>
  <p:slideViewPr>
    <p:cSldViewPr snapToGrid="0" snapToObjects="1" showGuides="1">
      <p:cViewPr varScale="1">
        <p:scale>
          <a:sx n="103" d="100"/>
          <a:sy n="103" d="100"/>
        </p:scale>
        <p:origin x="69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0"/>
    </p:cViewPr>
  </p:sorterViewPr>
  <p:notesViewPr>
    <p:cSldViewPr snapToGrid="0" showGuides="1">
      <p:cViewPr varScale="1">
        <p:scale>
          <a:sx n="75" d="100"/>
          <a:sy n="75" d="100"/>
        </p:scale>
        <p:origin x="2448" y="7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elete val="1"/>
          </c:dLbls>
          <c:cat>
            <c:numRef>
              <c:f>Sheet1!$I$2:$O$2</c:f>
              <c:numCache>
                <c:formatCode>General</c:formatCode>
                <c:ptCount val="7"/>
                <c:pt idx="0">
                  <c:v>2016</c:v>
                </c:pt>
                <c:pt idx="1">
                  <c:v>2017</c:v>
                </c:pt>
                <c:pt idx="2">
                  <c:v>2018</c:v>
                </c:pt>
                <c:pt idx="3">
                  <c:v>2019</c:v>
                </c:pt>
                <c:pt idx="4">
                  <c:v>2020</c:v>
                </c:pt>
                <c:pt idx="5">
                  <c:v>2021</c:v>
                </c:pt>
                <c:pt idx="6">
                  <c:v>2022</c:v>
                </c:pt>
              </c:numCache>
            </c:numRef>
          </c:cat>
          <c:val>
            <c:numRef>
              <c:f>Sheet1!$I$5:$O$5</c:f>
              <c:numCache>
                <c:formatCode>#,##0</c:formatCode>
                <c:ptCount val="7"/>
                <c:pt idx="0">
                  <c:v>6.8349609375</c:v>
                </c:pt>
                <c:pt idx="1">
                  <c:v>10.94677734375</c:v>
                </c:pt>
                <c:pt idx="2">
                  <c:v>16.9560546875</c:v>
                </c:pt>
                <c:pt idx="3">
                  <c:v>24.404296875</c:v>
                </c:pt>
                <c:pt idx="4">
                  <c:v>34.88037109375</c:v>
                </c:pt>
                <c:pt idx="5">
                  <c:v>47.76904296875</c:v>
                </c:pt>
                <c:pt idx="6">
                  <c:v>62.009765625</c:v>
                </c:pt>
              </c:numCache>
            </c:numRef>
          </c:val>
          <c:extLst>
            <c:ext xmlns:c16="http://schemas.microsoft.com/office/drawing/2014/chart" uri="{C3380CC4-5D6E-409C-BE32-E72D297353CC}">
              <c16:uniqueId val="{00000005-FCEA-4C78-9D21-5B50506E3FA4}"/>
            </c:ext>
          </c:extLst>
        </c:ser>
        <c:dLbls>
          <c:dLblPos val="outEnd"/>
          <c:showLegendKey val="0"/>
          <c:showVal val="1"/>
          <c:showCatName val="0"/>
          <c:showSerName val="0"/>
          <c:showPercent val="0"/>
          <c:showBubbleSize val="0"/>
        </c:dLbls>
        <c:gapWidth val="10"/>
        <c:axId val="32489472"/>
        <c:axId val="32492160"/>
      </c:barChart>
      <c:catAx>
        <c:axId val="32489472"/>
        <c:scaling>
          <c:orientation val="minMax"/>
        </c:scaling>
        <c:delete val="1"/>
        <c:axPos val="b"/>
        <c:numFmt formatCode="General" sourceLinked="1"/>
        <c:majorTickMark val="out"/>
        <c:minorTickMark val="none"/>
        <c:tickLblPos val="nextTo"/>
        <c:crossAx val="32492160"/>
        <c:crosses val="autoZero"/>
        <c:auto val="1"/>
        <c:lblAlgn val="ctr"/>
        <c:lblOffset val="100"/>
        <c:noMultiLvlLbl val="0"/>
      </c:catAx>
      <c:valAx>
        <c:axId val="32492160"/>
        <c:scaling>
          <c:orientation val="minMax"/>
        </c:scaling>
        <c:delete val="1"/>
        <c:axPos val="l"/>
        <c:numFmt formatCode="#,##0" sourceLinked="1"/>
        <c:majorTickMark val="out"/>
        <c:minorTickMark val="none"/>
        <c:tickLblPos val="nextTo"/>
        <c:crossAx val="32489472"/>
        <c:crosses val="autoZero"/>
        <c:crossBetween val="between"/>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latin typeface="Vodafone Rg" pitchFamily="34" charset="0"/>
            </a:endParaRPr>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9584B7D-F332-42E4-B349-DEDC589F1ADB}" type="datetimeFigureOut">
              <a:rPr lang="en-GB" smtClean="0">
                <a:latin typeface="Vodafone Rg" pitchFamily="34" charset="0"/>
              </a:rPr>
              <a:pPr/>
              <a:t>17/02/2020</a:t>
            </a:fld>
            <a:endParaRPr lang="en-GB" dirty="0">
              <a:latin typeface="Vodafone Rg" pitchFamily="34"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latin typeface="Vodafone Rg" pitchFamily="34" charset="0"/>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EA1C1BE2-1563-4C9C-8E4A-C427D52BD2E1}" type="slidenum">
              <a:rPr lang="en-GB" smtClean="0">
                <a:latin typeface="Vodafone Rg" pitchFamily="34" charset="0"/>
              </a:rPr>
              <a:pPr/>
              <a:t>‹#›</a:t>
            </a:fld>
            <a:endParaRPr lang="en-GB" dirty="0">
              <a:latin typeface="Vodafone Rg" pitchFamily="34" charset="0"/>
            </a:endParaRPr>
          </a:p>
        </p:txBody>
      </p:sp>
    </p:spTree>
    <p:extLst>
      <p:ext uri="{BB962C8B-B14F-4D97-AF65-F5344CB8AC3E}">
        <p14:creationId xmlns:p14="http://schemas.microsoft.com/office/powerpoint/2010/main" val="4280741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atin typeface="Vodafone Rg" pitchFamily="34" charset="0"/>
              </a:defRPr>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atin typeface="Vodafone Rg" pitchFamily="34" charset="0"/>
              </a:defRPr>
            </a:lvl1pPr>
          </a:lstStyle>
          <a:p>
            <a:fld id="{53ACD7AC-7E6F-4F59-A8AC-F454A6DBBD3A}" type="datetimeFigureOut">
              <a:rPr lang="en-GB" smtClean="0"/>
              <a:pPr/>
              <a:t>17/02/2020</a:t>
            </a:fld>
            <a:endParaRPr lang="en-GB" dirty="0"/>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28586"/>
            <a:ext cx="2945659" cy="496332"/>
          </a:xfrm>
          <a:prstGeom prst="rect">
            <a:avLst/>
          </a:prstGeom>
        </p:spPr>
        <p:txBody>
          <a:bodyPr vert="horz" lIns="91440" tIns="45720" rIns="91440" bIns="45720" rtlCol="0" anchor="b"/>
          <a:lstStyle>
            <a:lvl1pPr algn="l">
              <a:defRPr sz="1200">
                <a:latin typeface="Vodafone Rg" pitchFamily="34" charset="0"/>
              </a:defRPr>
            </a:lvl1pPr>
          </a:lstStyle>
          <a:p>
            <a:endParaRPr lang="en-GB" dirty="0"/>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440" tIns="45720" rIns="91440" bIns="45720" rtlCol="0" anchor="b"/>
          <a:lstStyle>
            <a:lvl1pPr algn="r">
              <a:defRPr sz="1200">
                <a:latin typeface="Vodafone Rg" pitchFamily="34" charset="0"/>
              </a:defRPr>
            </a:lvl1pPr>
          </a:lstStyle>
          <a:p>
            <a:fld id="{2B3E1866-6ABF-4414-AFB5-B91146A1FA19}" type="slidenum">
              <a:rPr lang="en-GB" smtClean="0"/>
              <a:pPr/>
              <a:t>‹#›</a:t>
            </a:fld>
            <a:endParaRPr lang="en-GB" dirty="0"/>
          </a:p>
        </p:txBody>
      </p:sp>
    </p:spTree>
    <p:extLst>
      <p:ext uri="{BB962C8B-B14F-4D97-AF65-F5344CB8AC3E}">
        <p14:creationId xmlns:p14="http://schemas.microsoft.com/office/powerpoint/2010/main" val="22080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odafone Rg" pitchFamily="34" charset="0"/>
        <a:ea typeface="+mn-ea"/>
        <a:cs typeface="+mn-cs"/>
      </a:defRPr>
    </a:lvl1pPr>
    <a:lvl2pPr marL="457200" algn="l" defTabSz="914400" rtl="0" eaLnBrk="1" latinLnBrk="0" hangingPunct="1">
      <a:defRPr sz="1200" kern="1200">
        <a:solidFill>
          <a:schemeClr val="tx1"/>
        </a:solidFill>
        <a:latin typeface="Vodafone Rg" pitchFamily="34" charset="0"/>
        <a:ea typeface="+mn-ea"/>
        <a:cs typeface="+mn-cs"/>
      </a:defRPr>
    </a:lvl2pPr>
    <a:lvl3pPr marL="914400" algn="l" defTabSz="914400" rtl="0" eaLnBrk="1" latinLnBrk="0" hangingPunct="1">
      <a:defRPr sz="1200" kern="1200">
        <a:solidFill>
          <a:schemeClr val="tx1"/>
        </a:solidFill>
        <a:latin typeface="Vodafone Rg" pitchFamily="34" charset="0"/>
        <a:ea typeface="+mn-ea"/>
        <a:cs typeface="+mn-cs"/>
      </a:defRPr>
    </a:lvl3pPr>
    <a:lvl4pPr marL="1371600" algn="l" defTabSz="914400" rtl="0" eaLnBrk="1" latinLnBrk="0" hangingPunct="1">
      <a:defRPr sz="1200" kern="1200">
        <a:solidFill>
          <a:schemeClr val="tx1"/>
        </a:solidFill>
        <a:latin typeface="Vodafone Rg" pitchFamily="34" charset="0"/>
        <a:ea typeface="+mn-ea"/>
        <a:cs typeface="+mn-cs"/>
      </a:defRPr>
    </a:lvl4pPr>
    <a:lvl5pPr marL="1828800" algn="l" defTabSz="914400" rtl="0" eaLnBrk="1" latinLnBrk="0" hangingPunct="1">
      <a:defRPr sz="1200" kern="1200">
        <a:solidFill>
          <a:schemeClr val="tx1"/>
        </a:solidFill>
        <a:latin typeface="Vodafone Rg"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a:t>
            </a:fld>
            <a:endParaRPr lang="en-GB" dirty="0"/>
          </a:p>
        </p:txBody>
      </p:sp>
    </p:spTree>
    <p:extLst>
      <p:ext uri="{BB962C8B-B14F-4D97-AF65-F5344CB8AC3E}">
        <p14:creationId xmlns:p14="http://schemas.microsoft.com/office/powerpoint/2010/main" val="69247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8E4335-B755-4A0D-8CAF-91096AE0D47D}" type="slidenum">
              <a:rPr lang="en-GB" smtClean="0"/>
              <a:t>2</a:t>
            </a:fld>
            <a:endParaRPr lang="en-GB"/>
          </a:p>
        </p:txBody>
      </p:sp>
    </p:spTree>
    <p:extLst>
      <p:ext uri="{BB962C8B-B14F-4D97-AF65-F5344CB8AC3E}">
        <p14:creationId xmlns:p14="http://schemas.microsoft.com/office/powerpoint/2010/main" val="188957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When we describe mobile communications, we refer to the overall technology, speed, frequency and system in numeric generations such as 2G, 3G, 4G or 5G. Each generation have unique technologies that define them.</a:t>
            </a:r>
          </a:p>
          <a:p>
            <a:endParaRPr lang="en-GB" b="1" u="sng" dirty="0" smtClean="0">
              <a:effectLst/>
            </a:endParaRPr>
          </a:p>
          <a:p>
            <a:r>
              <a:rPr lang="en-GB" b="1" u="sng" dirty="0" smtClean="0">
                <a:effectLst/>
              </a:rPr>
              <a:t>1G</a:t>
            </a:r>
            <a:endParaRPr lang="en-GB" b="1" dirty="0" smtClean="0">
              <a:effectLst/>
            </a:endParaRPr>
          </a:p>
          <a:p>
            <a:r>
              <a:rPr lang="en-GB" dirty="0" smtClean="0">
                <a:effectLst/>
              </a:rPr>
              <a:t>The very first generation of commercial cellular network was introduced in the late 70’s with fully implemented standards being established throughout the 80’s. The radio signals used by 1G are analogue, meaning the voice of a call is modulated to a higher frequency rather than being encoded to digital signals.</a:t>
            </a:r>
          </a:p>
          <a:p>
            <a:r>
              <a:rPr lang="en-GB" b="1" u="sng" dirty="0" smtClean="0">
                <a:effectLst/>
              </a:rPr>
              <a:t>2G</a:t>
            </a:r>
            <a:endParaRPr lang="en-GB" b="1" dirty="0" smtClean="0">
              <a:effectLst/>
            </a:endParaRPr>
          </a:p>
          <a:p>
            <a:r>
              <a:rPr lang="en-GB" dirty="0" smtClean="0">
                <a:effectLst/>
              </a:rPr>
              <a:t>The second generation saw the introduction of GSM (Global System for Mobile Communication) technologies as a standard in the early 90’s. It allowed for digital voice and data to be sent across the network and allowed users to roam for the first time.</a:t>
            </a:r>
          </a:p>
          <a:p>
            <a:r>
              <a:rPr lang="en-GB" dirty="0" smtClean="0">
                <a:effectLst/>
              </a:rPr>
              <a:t>The advance in technology from 1G to 2G introduced many of the fundamental services that we still use today.</a:t>
            </a:r>
          </a:p>
          <a:p>
            <a:r>
              <a:rPr lang="en-GB" b="1" u="sng" dirty="0" smtClean="0">
                <a:effectLst/>
              </a:rPr>
              <a:t>2.5G</a:t>
            </a:r>
            <a:endParaRPr lang="en-GB" b="1" dirty="0" smtClean="0">
              <a:effectLst/>
            </a:endParaRPr>
          </a:p>
          <a:p>
            <a:r>
              <a:rPr lang="en-GB" dirty="0" smtClean="0">
                <a:effectLst/>
              </a:rPr>
              <a:t>Between the year 2000 and 2003, an upgrade in technologies introduced the packet network which provided high speed data transfer and internet and became known as 2.5G.</a:t>
            </a:r>
          </a:p>
          <a:p>
            <a:r>
              <a:rPr lang="en-GB" dirty="0" smtClean="0">
                <a:effectLst/>
              </a:rPr>
              <a:t>The standards included GPRS (General Packet Radio Service) and EDGE (enhanced Data Rates in GSM).</a:t>
            </a:r>
          </a:p>
          <a:p>
            <a:r>
              <a:rPr lang="en-GB" dirty="0" smtClean="0">
                <a:effectLst/>
              </a:rPr>
              <a:t>GPRS supports flexible data transmission rates and provides continuous connection with the network. It also allows for the service provider to charge for the amount of data that is sent rather than their connection time.</a:t>
            </a:r>
          </a:p>
          <a:p>
            <a:r>
              <a:rPr lang="en-GB" b="1" u="sng" dirty="0" smtClean="0">
                <a:effectLst/>
              </a:rPr>
              <a:t>3G</a:t>
            </a:r>
            <a:endParaRPr lang="en-GB" b="1" dirty="0" smtClean="0">
              <a:effectLst/>
            </a:endParaRPr>
          </a:p>
          <a:p>
            <a:r>
              <a:rPr lang="en-GB" dirty="0" smtClean="0">
                <a:effectLst/>
              </a:rPr>
              <a:t>Introduced commercially in 2001, the goals set out for third generation mobile communication were to facilitate greater voice and data capacity, support a wider range of applications, and increase data transmission at a lower cost.</a:t>
            </a:r>
          </a:p>
          <a:p>
            <a:r>
              <a:rPr lang="en-GB" dirty="0" smtClean="0">
                <a:effectLst/>
              </a:rPr>
              <a:t>For the first time, this generation supported high speed wide band internet access and allowed for video calls.</a:t>
            </a:r>
          </a:p>
          <a:p>
            <a:r>
              <a:rPr lang="en-GB" dirty="0" smtClean="0">
                <a:effectLst/>
              </a:rPr>
              <a:t>Significantly greater security features were introduced within 3G, including Network Access and Domain Security and Application Security.</a:t>
            </a:r>
          </a:p>
          <a:p>
            <a:r>
              <a:rPr lang="en-GB" b="1" u="sng" dirty="0" smtClean="0">
                <a:effectLst/>
              </a:rPr>
              <a:t>4G</a:t>
            </a:r>
            <a:endParaRPr lang="en-GB" b="1" dirty="0" smtClean="0">
              <a:effectLst/>
            </a:endParaRPr>
          </a:p>
          <a:p>
            <a:r>
              <a:rPr lang="en-GB" dirty="0" smtClean="0">
                <a:effectLst/>
              </a:rPr>
              <a:t>Initiated in 2010, the fourth generation is an all IP based network system. Its purpose is to provide high speed, high quality and high capacity to users while improving security and lower the cost of voice and data services, multimedia and internet over IP.</a:t>
            </a:r>
          </a:p>
          <a:p>
            <a:r>
              <a:rPr lang="en-GB" dirty="0" smtClean="0">
                <a:effectLst/>
              </a:rPr>
              <a:t>The major benefit of an IP based network is that it is able to seamlessly handover, for voice and data to GSM, UMTS and CDMA2000 technologies from the previous different generations infrastructure.</a:t>
            </a:r>
          </a:p>
          <a:p>
            <a:r>
              <a:rPr lang="en-GB" dirty="0" smtClean="0">
                <a:effectLst/>
              </a:rPr>
              <a:t>4G introduced the LTE standard which only support packet switching and an all IP Network. There are a significant amount of infrastructure changes needed to be implemented by service providers in order to supply because voice calls in GSM, UMTS and CDMA2000 are circuit switched, so with the adoption of LTE, carriers will have to re-engineer their voice call network.</a:t>
            </a:r>
          </a:p>
          <a:p>
            <a:pPr marL="0" algn="l" defTabSz="914400" rtl="0" eaLnBrk="1" latinLnBrk="0" hangingPunct="1"/>
            <a:r>
              <a:rPr lang="en-GB" sz="1200" b="1" u="sng" kern="1200" dirty="0" smtClean="0">
                <a:solidFill>
                  <a:schemeClr val="tx1"/>
                </a:solidFill>
                <a:effectLst/>
                <a:latin typeface="Vodafone Rg" pitchFamily="34" charset="0"/>
                <a:ea typeface="+mn-ea"/>
                <a:cs typeface="+mn-cs"/>
              </a:rPr>
              <a:t>5G</a:t>
            </a:r>
          </a:p>
          <a:p>
            <a:r>
              <a:rPr lang="en-GB" dirty="0" smtClean="0">
                <a:effectLst/>
              </a:rPr>
              <a:t>5G is the next generation of commercial cellular network, set to greatly increase internet connectivity speeds. At this time, there aren’t any publicly agreed definitive standards that have been set as with previous generations so not a great deal of information is known about the specific technologies that are going to be used.</a:t>
            </a:r>
          </a:p>
          <a:p>
            <a:r>
              <a:rPr lang="en-GB" dirty="0" smtClean="0">
                <a:effectLst/>
              </a:rPr>
              <a:t>Different estimations have been made for the date of commercial introduction of 5G networks, but they are generally around the year 2019.</a:t>
            </a:r>
          </a:p>
          <a:p>
            <a:r>
              <a:rPr lang="en-GB" dirty="0" smtClean="0">
                <a:effectLst/>
              </a:rPr>
              <a:t>One of the main benefits of increased connectivity being plugged as the underlying selling point of 5G is </a:t>
            </a:r>
            <a:r>
              <a:rPr lang="en-GB" dirty="0" err="1" smtClean="0">
                <a:effectLst/>
              </a:rPr>
              <a:t>IoT</a:t>
            </a:r>
            <a:r>
              <a:rPr lang="en-GB" dirty="0" smtClean="0">
                <a:effectLst/>
              </a:rPr>
              <a:t> (Internet of Things), which would make the most of the higher speed of connectivity to allow for seamless integration of devices on a scale never been achievable before.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E1866-6ABF-4414-AFB5-B91146A1FA19}" type="slidenum">
              <a:rPr kumimoji="0" lang="en-GB" sz="1200" b="0" i="0" u="none" strike="noStrike" kern="1200" cap="none" spc="0" normalizeH="0" baseline="0" noProof="0" smtClean="0">
                <a:ln>
                  <a:noFill/>
                </a:ln>
                <a:solidFill>
                  <a:prstClr val="black"/>
                </a:solidFill>
                <a:effectLst/>
                <a:uLnTx/>
                <a:uFillTx/>
                <a:latin typeface="Vodafone Rg"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Vodafone Rg" pitchFamily="34" charset="0"/>
              <a:ea typeface="+mn-ea"/>
              <a:cs typeface="+mn-cs"/>
            </a:endParaRPr>
          </a:p>
        </p:txBody>
      </p:sp>
    </p:spTree>
    <p:extLst>
      <p:ext uri="{BB962C8B-B14F-4D97-AF65-F5344CB8AC3E}">
        <p14:creationId xmlns:p14="http://schemas.microsoft.com/office/powerpoint/2010/main" val="349718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Vodafone Rg" pitchFamily="34" charset="0"/>
                <a:ea typeface="+mn-ea"/>
                <a:cs typeface="+mn-cs"/>
              </a:rPr>
              <a:t>Today Vodafone 98% of the UK population has 4G.  4G is truly transformative technology. We recently got 450Mpbs out of our London network.  And there are more improvements to come.</a:t>
            </a:r>
          </a:p>
          <a:p>
            <a:r>
              <a:rPr lang="en-GB" sz="1200" kern="1200" dirty="0" smtClean="0">
                <a:solidFill>
                  <a:schemeClr val="tx1"/>
                </a:solidFill>
                <a:effectLst/>
                <a:latin typeface="Vodafone Rg" pitchFamily="34" charset="0"/>
                <a:ea typeface="+mn-ea"/>
                <a:cs typeface="+mn-cs"/>
              </a:rPr>
              <a:t>This transformation has been delivered by our largest ever UK investment programme. Over £2bn invested. And we continue to invest. </a:t>
            </a:r>
          </a:p>
          <a:p>
            <a:r>
              <a:rPr lang="en-GB" sz="1200" kern="1200" dirty="0" smtClean="0">
                <a:solidFill>
                  <a:schemeClr val="tx1"/>
                </a:solidFill>
                <a:effectLst/>
                <a:latin typeface="Vodafone Rg" pitchFamily="34" charset="0"/>
                <a:ea typeface="+mn-ea"/>
                <a:cs typeface="+mn-cs"/>
              </a:rPr>
              <a:t>It is important to remind ourselves of this journey because 5G will be built on the foundations laid with 4G, including the physical network.  We will face the same challenges we face today with 4G in terms of barriers to investment and roll out of the network needed to exploit 5G to the full. </a:t>
            </a:r>
          </a:p>
          <a:p>
            <a:r>
              <a:rPr lang="en-GB" sz="1200" kern="1200" dirty="0" smtClean="0">
                <a:solidFill>
                  <a:schemeClr val="tx1"/>
                </a:solidFill>
                <a:effectLst/>
                <a:latin typeface="Vodafone Rg" pitchFamily="34" charset="0"/>
                <a:ea typeface="+mn-ea"/>
                <a:cs typeface="+mn-cs"/>
              </a:rPr>
              <a:t>5G is an evolution of 4G. It will build on the digital network management techniques we have been developing on 4G like network virtualisation and network splicing. It will enable us to manage the network more effectively and more efficiently.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E1866-6ABF-4414-AFB5-B91146A1FA19}" type="slidenum">
              <a:rPr kumimoji="0" lang="en-GB" sz="1200" b="0" i="0" u="none" strike="noStrike" kern="1200" cap="none" spc="0" normalizeH="0" baseline="0" noProof="0" smtClean="0">
                <a:ln>
                  <a:noFill/>
                </a:ln>
                <a:solidFill>
                  <a:prstClr val="black"/>
                </a:solidFill>
                <a:effectLst/>
                <a:uLnTx/>
                <a:uFillTx/>
                <a:latin typeface="Vodafone Rg"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Vodafone Rg" pitchFamily="34" charset="0"/>
              <a:ea typeface="+mn-ea"/>
              <a:cs typeface="+mn-cs"/>
            </a:endParaRPr>
          </a:p>
        </p:txBody>
      </p:sp>
    </p:spTree>
    <p:extLst>
      <p:ext uri="{BB962C8B-B14F-4D97-AF65-F5344CB8AC3E}">
        <p14:creationId xmlns:p14="http://schemas.microsoft.com/office/powerpoint/2010/main" val="373519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mj-lt"/>
              <a:buAutoNum type="arabicPeriod"/>
            </a:pPr>
            <a:r>
              <a:rPr lang="en-GB" sz="1200" b="1" dirty="0">
                <a:latin typeface="Vodafone Rg" pitchFamily="34" charset="0"/>
              </a:rPr>
              <a:t>Radio upgraded to reduce latency </a:t>
            </a:r>
            <a:r>
              <a:rPr lang="en-GB" sz="1200" dirty="0">
                <a:latin typeface="Vodafone Rg" pitchFamily="34" charset="0"/>
              </a:rPr>
              <a:t>by ~10ms (on both 4G Evo and 5G)</a:t>
            </a:r>
          </a:p>
          <a:p>
            <a:pPr marL="342900" indent="-342900">
              <a:spcAft>
                <a:spcPts val="600"/>
              </a:spcAft>
              <a:buFont typeface="+mj-lt"/>
              <a:buAutoNum type="arabicPeriod"/>
            </a:pPr>
            <a:r>
              <a:rPr lang="en-GB" sz="1200" b="1" dirty="0">
                <a:latin typeface="Vodafone Rg" pitchFamily="34" charset="0"/>
              </a:rPr>
              <a:t>New 5G spectrum </a:t>
            </a:r>
            <a:r>
              <a:rPr lang="en-GB" sz="1200" dirty="0">
                <a:latin typeface="Vodafone Rg" pitchFamily="34" charset="0"/>
              </a:rPr>
              <a:t>deployed, </a:t>
            </a:r>
            <a:r>
              <a:rPr lang="en-GB" sz="1200" b="1" dirty="0">
                <a:latin typeface="Vodafone Rg" pitchFamily="34" charset="0"/>
              </a:rPr>
              <a:t>massive MIMO antennas </a:t>
            </a:r>
            <a:r>
              <a:rPr lang="en-GB" sz="1200" dirty="0">
                <a:latin typeface="Vodafone Rg" pitchFamily="34" charset="0"/>
              </a:rPr>
              <a:t>added to site to increase speed &amp; capacity</a:t>
            </a:r>
          </a:p>
          <a:p>
            <a:pPr marL="342900" indent="-342900">
              <a:spcAft>
                <a:spcPts val="600"/>
              </a:spcAft>
              <a:buFont typeface="+mj-lt"/>
              <a:buAutoNum type="arabicPeriod"/>
            </a:pPr>
            <a:r>
              <a:rPr lang="en-GB" sz="1200" b="1" dirty="0">
                <a:latin typeface="Vodafone Rg" pitchFamily="34" charset="0"/>
              </a:rPr>
              <a:t>Applications moved into the network </a:t>
            </a:r>
            <a:r>
              <a:rPr lang="en-GB" sz="1200" dirty="0">
                <a:latin typeface="Vodafone Rg" pitchFamily="34" charset="0"/>
              </a:rPr>
              <a:t>to further reduce latency by many 10’s of </a:t>
            </a:r>
            <a:r>
              <a:rPr lang="en-GB" sz="1200" dirty="0" err="1">
                <a:latin typeface="Vodafone Rg" pitchFamily="34" charset="0"/>
              </a:rPr>
              <a:t>ms</a:t>
            </a:r>
            <a:r>
              <a:rPr lang="en-GB" sz="1200" dirty="0">
                <a:latin typeface="Vodafone Rg" pitchFamily="34" charset="0"/>
              </a:rPr>
              <a:t>  (Mobile Edge Computing)</a:t>
            </a:r>
          </a:p>
          <a:p>
            <a:pPr marL="342900" indent="-342900">
              <a:spcAft>
                <a:spcPts val="600"/>
              </a:spcAft>
              <a:buFont typeface="+mj-lt"/>
              <a:buAutoNum type="arabicPeriod"/>
            </a:pPr>
            <a:r>
              <a:rPr lang="en-GB" sz="1200" b="1" dirty="0">
                <a:latin typeface="Vodafone Rg" pitchFamily="34" charset="0"/>
              </a:rPr>
              <a:t>Network slices to enable new services and opportunities </a:t>
            </a:r>
            <a:r>
              <a:rPr lang="en-GB" sz="1200" dirty="0">
                <a:latin typeface="Vodafone Rg" pitchFamily="34" charset="0"/>
              </a:rPr>
              <a:t>(e.g. a slice for “low latency” or “connected cars”)</a:t>
            </a:r>
          </a:p>
          <a:p>
            <a:pPr marL="342900" indent="-342900">
              <a:spcAft>
                <a:spcPts val="600"/>
              </a:spcAft>
              <a:buFont typeface="+mj-lt"/>
              <a:buAutoNum type="arabicPeriod"/>
            </a:pPr>
            <a:r>
              <a:rPr lang="en-GB" sz="1200" b="1" dirty="0">
                <a:latin typeface="Vodafone Rg" pitchFamily="34" charset="0"/>
              </a:rPr>
              <a:t>New devices </a:t>
            </a:r>
            <a:r>
              <a:rPr lang="en-GB" sz="1200" dirty="0">
                <a:latin typeface="Vodafone Rg" pitchFamily="34" charset="0"/>
              </a:rPr>
              <a:t>supporting 4G Evo and 5G   </a:t>
            </a:r>
          </a:p>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a:t>
            </a:fld>
            <a:endParaRPr lang="en-GB" dirty="0"/>
          </a:p>
        </p:txBody>
      </p:sp>
    </p:spTree>
    <p:extLst>
      <p:ext uri="{BB962C8B-B14F-4D97-AF65-F5344CB8AC3E}">
        <p14:creationId xmlns:p14="http://schemas.microsoft.com/office/powerpoint/2010/main" val="403152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a:t>
            </a:fld>
            <a:endParaRPr lang="en-GB" dirty="0"/>
          </a:p>
        </p:txBody>
      </p:sp>
    </p:spTree>
    <p:extLst>
      <p:ext uri="{BB962C8B-B14F-4D97-AF65-F5344CB8AC3E}">
        <p14:creationId xmlns:p14="http://schemas.microsoft.com/office/powerpoint/2010/main" val="31277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8E4335-B755-4A0D-8CAF-91096AE0D47D}" type="slidenum">
              <a:rPr lang="en-GB" smtClean="0"/>
              <a:t>10</a:t>
            </a:fld>
            <a:endParaRPr lang="en-GB"/>
          </a:p>
        </p:txBody>
      </p:sp>
    </p:spTree>
    <p:extLst>
      <p:ext uri="{BB962C8B-B14F-4D97-AF65-F5344CB8AC3E}">
        <p14:creationId xmlns:p14="http://schemas.microsoft.com/office/powerpoint/2010/main" val="224385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E1866-6ABF-4414-AFB5-B91146A1FA19}" type="slidenum">
              <a:rPr kumimoji="0" lang="en-GB" sz="1200" b="0" i="0" u="none" strike="noStrike" kern="1200" cap="none" spc="0" normalizeH="0" baseline="0" noProof="0" smtClean="0">
                <a:ln>
                  <a:noFill/>
                </a:ln>
                <a:solidFill>
                  <a:prstClr val="black"/>
                </a:solidFill>
                <a:effectLst/>
                <a:uLnTx/>
                <a:uFillTx/>
                <a:latin typeface="Vodafone Rg"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Vodafone Rg" pitchFamily="34" charset="0"/>
              <a:ea typeface="+mn-ea"/>
              <a:cs typeface="+mn-cs"/>
            </a:endParaRPr>
          </a:p>
        </p:txBody>
      </p:sp>
    </p:spTree>
    <p:extLst>
      <p:ext uri="{BB962C8B-B14F-4D97-AF65-F5344CB8AC3E}">
        <p14:creationId xmlns:p14="http://schemas.microsoft.com/office/powerpoint/2010/main" val="2893797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0.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0.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1.bin"/><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2.emf"/><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2.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4.xml"/><Relationship Id="rId1" Type="http://schemas.openxmlformats.org/officeDocument/2006/relationships/themeOverride" Target="../theme/themeOverride2.xml"/><Relationship Id="rId5" Type="http://schemas.openxmlformats.org/officeDocument/2006/relationships/image" Target="../media/image1.emf"/><Relationship Id="rId4" Type="http://schemas.openxmlformats.org/officeDocument/2006/relationships/image" Target="../media/image7.emf"/></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4.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3.jp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6.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2.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5.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8.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8.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2.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5.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8.jp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71.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71.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emf"/><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jp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0.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0.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0.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emf"/><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81.bin"/><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2.emf"/><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2.emf"/><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Master" Target="../slideMasters/slideMaster5.xml"/><Relationship Id="rId4" Type="http://schemas.openxmlformats.org/officeDocument/2006/relationships/image" Target="../media/image2.emf"/></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4.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6.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5.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8.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8.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5.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8.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71.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emf"/><Relationship Id="rId4" Type="http://schemas.openxmlformats.org/officeDocument/2006/relationships/image" Target="../media/image7.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71.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9.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1.bin"/><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2.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3.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8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2.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emf"/><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1.bin"/><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Icon">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331516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Two Line">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717472" y="862013"/>
              <a:ext cx="220410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2536535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5" y="266399"/>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6AD9EA54-4CB4-474C-A174-137EC7F36B9E}" type="datetime3">
              <a:rPr lang="en-US" smtClean="0"/>
              <a:t>17 February 2020</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99003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_16x9 Video placeholder">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5" y="266399"/>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tx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tx1"/>
                </a:solidFill>
              </a:defRPr>
            </a:lvl1pPr>
          </a:lstStyle>
          <a:p>
            <a:fld id="{6AD9EA54-4CB4-474C-A174-137EC7F36B9E}" type="datetime3">
              <a:rPr lang="en-US" smtClean="0"/>
              <a:pPr/>
              <a:t>17 February 2020</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42679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9144000" cy="51435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val="46998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7462" y="861504"/>
            <a:ext cx="2693190" cy="3586699"/>
          </a:xfrm>
          <a:prstGeom prst="rect">
            <a:avLst/>
          </a:prstGeom>
        </p:spPr>
      </p:pic>
      <p:sp>
        <p:nvSpPr>
          <p:cNvPr id="4"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5"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7" name="Footer Placeholder 3"/>
          <p:cNvSpPr>
            <a:spLocks noGrp="1"/>
          </p:cNvSpPr>
          <p:nvPr>
            <p:ph type="ftr" sz="quarter" idx="10"/>
          </p:nvPr>
        </p:nvSpPr>
        <p:spPr>
          <a:xfrm>
            <a:off x="253395" y="4712099"/>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3929452281"/>
      </p:ext>
    </p:extLst>
  </p:cSld>
  <p:clrMapOvr>
    <a:masterClrMapping/>
  </p:clrMapOvr>
  <p:transition spd="slow">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2471956099"/>
      </p:ext>
    </p:extLst>
  </p:cSld>
  <p:clrMapOvr>
    <a:masterClrMapping/>
  </p:clrMapOvr>
  <p:transition spd="slow">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2573282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3 One Lin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13258705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3"/>
          <p:cNvSpPr>
            <a:spLocks noGrp="1"/>
          </p:cNvSpPr>
          <p:nvPr>
            <p:ph type="title"/>
          </p:nvPr>
        </p:nvSpPr>
        <p:spPr>
          <a:xfrm>
            <a:off x="264955" y="154227"/>
            <a:ext cx="8005920" cy="305591"/>
          </a:xfrm>
        </p:spPr>
        <p:txBody>
          <a:bodyPr/>
          <a:lstStyle/>
          <a:p>
            <a:r>
              <a:rPr lang="en-US" dirty="0"/>
              <a:t>Click to edit Master title style</a:t>
            </a:r>
            <a:endParaRPr lang="en-GB" dirty="0"/>
          </a:p>
        </p:txBody>
      </p:sp>
      <p:sp>
        <p:nvSpPr>
          <p:cNvPr id="3" name="Date Placeholder 5"/>
          <p:cNvSpPr>
            <a:spLocks noGrp="1"/>
          </p:cNvSpPr>
          <p:nvPr>
            <p:ph type="dt" sz="half" idx="10"/>
          </p:nvPr>
        </p:nvSpPr>
        <p:spPr>
          <a:xfrm>
            <a:off x="6137275" y="4712100"/>
            <a:ext cx="2133600" cy="238889"/>
          </a:xfrm>
        </p:spPr>
        <p:txBody>
          <a:bodyPr/>
          <a:lstStyle/>
          <a:p>
            <a:fld id="{4E2BF382-7756-424E-9B96-70C0D5FA0109}" type="datetime1">
              <a:rPr lang="en-US" smtClean="0"/>
              <a:t>2/17/2020</a:t>
            </a:fld>
            <a:endParaRPr lang="en-GB" dirty="0"/>
          </a:p>
        </p:txBody>
      </p:sp>
      <p:sp>
        <p:nvSpPr>
          <p:cNvPr id="4" name="Footer Placeholder 6"/>
          <p:cNvSpPr>
            <a:spLocks noGrp="1"/>
          </p:cNvSpPr>
          <p:nvPr>
            <p:ph type="ftr" sz="quarter" idx="11"/>
          </p:nvPr>
        </p:nvSpPr>
        <p:spPr>
          <a:xfrm>
            <a:off x="253395" y="4712100"/>
            <a:ext cx="2087880" cy="238889"/>
          </a:xfrm>
        </p:spPr>
        <p:txBody>
          <a:bodyPr/>
          <a:lstStyle/>
          <a:p>
            <a:r>
              <a:rPr lang="en-GB" smtClean="0"/>
              <a:t>C3 Vodafone Confidential</a:t>
            </a:r>
            <a:endParaRPr lang="en-GB" dirty="0"/>
          </a:p>
        </p:txBody>
      </p:sp>
      <p:sp>
        <p:nvSpPr>
          <p:cNvPr id="5" name="Slide Number Placeholder 7"/>
          <p:cNvSpPr>
            <a:spLocks noGrp="1"/>
          </p:cNvSpPr>
          <p:nvPr>
            <p:ph type="sldNum" sz="quarter" idx="12"/>
          </p:nvPr>
        </p:nvSpPr>
        <p:spPr>
          <a:xfrm>
            <a:off x="4365296" y="4713137"/>
            <a:ext cx="413410" cy="238889"/>
          </a:xfrm>
        </p:spPr>
        <p:txBody>
          <a:bodyPr/>
          <a:lstStyle/>
          <a:p>
            <a:fld id="{72A83A2B-3358-44F8-83A0-4598795D8FB5}" type="slidenum">
              <a:rPr lang="en-GB" smtClean="0"/>
              <a:pPr/>
              <a:t>‹#›</a:t>
            </a:fld>
            <a:endParaRPr lang="en-GB" dirty="0"/>
          </a:p>
        </p:txBody>
      </p:sp>
      <p:cxnSp>
        <p:nvCxnSpPr>
          <p:cNvPr id="6" name="Straight Connector 5"/>
          <p:cNvCxnSpPr/>
          <p:nvPr userDrawn="1"/>
        </p:nvCxnSpPr>
        <p:spPr>
          <a:xfrm>
            <a:off x="264956" y="523381"/>
            <a:ext cx="5517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6037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Title Slide Image 1 One Line">
    <p:spTree>
      <p:nvGrpSpPr>
        <p:cNvPr id="1" name=""/>
        <p:cNvGrpSpPr/>
        <p:nvPr/>
      </p:nvGrpSpPr>
      <p:grpSpPr>
        <a:xfrm>
          <a:off x="0" y="0"/>
          <a:ext cx="0" cy="0"/>
          <a:chOff x="0" y="0"/>
          <a:chExt cx="0" cy="0"/>
        </a:xfrm>
      </p:grpSpPr>
      <p:cxnSp>
        <p:nvCxnSpPr>
          <p:cNvPr id="14" name="Straight Connector 13"/>
          <p:cNvCxnSpPr/>
          <p:nvPr userDrawn="1"/>
        </p:nvCxnSpPr>
        <p:spPr>
          <a:xfrm>
            <a:off x="259639" y="880431"/>
            <a:ext cx="870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3"/>
          <p:cNvSpPr>
            <a:spLocks noGrp="1"/>
          </p:cNvSpPr>
          <p:nvPr>
            <p:ph type="title" hasCustomPrompt="1"/>
          </p:nvPr>
        </p:nvSpPr>
        <p:spPr>
          <a:xfrm>
            <a:off x="264956" y="209059"/>
            <a:ext cx="4513750" cy="611318"/>
          </a:xfrm>
        </p:spPr>
        <p:txBody>
          <a:body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
        <p:nvSpPr>
          <p:cNvPr id="17" name="Footer Placeholder 4"/>
          <p:cNvSpPr>
            <a:spLocks noGrp="1"/>
          </p:cNvSpPr>
          <p:nvPr>
            <p:ph type="ftr" sz="quarter" idx="10"/>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8" name="Slide Number Placeholder 5"/>
          <p:cNvSpPr>
            <a:spLocks noGrp="1"/>
          </p:cNvSpPr>
          <p:nvPr>
            <p:ph type="sldNum" sz="quarter" idx="11"/>
          </p:nvPr>
        </p:nvSpPr>
        <p:spPr>
          <a:xfrm>
            <a:off x="4365296" y="4713137"/>
            <a:ext cx="413410" cy="238889"/>
          </a:xfrm>
        </p:spPr>
        <p:txBody>
          <a:bodyPr/>
          <a:lstStyle/>
          <a:p>
            <a:fld id="{72A83A2B-3358-44F8-83A0-4598795D8FB5}" type="slidenum">
              <a:rPr lang="en-GB" smtClean="0"/>
              <a:pPr/>
              <a:t>‹#›</a:t>
            </a:fld>
            <a:endParaRPr lang="en-GB"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39085615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le Slide Image 1 One Line">
    <p:spTree>
      <p:nvGrpSpPr>
        <p:cNvPr id="1" name=""/>
        <p:cNvGrpSpPr/>
        <p:nvPr/>
      </p:nvGrpSpPr>
      <p:grpSpPr>
        <a:xfrm>
          <a:off x="0" y="0"/>
          <a:ext cx="0" cy="0"/>
          <a:chOff x="0" y="0"/>
          <a:chExt cx="0" cy="0"/>
        </a:xfrm>
      </p:grpSpPr>
      <p:sp>
        <p:nvSpPr>
          <p:cNvPr id="18" name="Footer Placeholder 4"/>
          <p:cNvSpPr>
            <a:spLocks noGrp="1"/>
          </p:cNvSpPr>
          <p:nvPr>
            <p:ph type="ftr" sz="quarter" idx="10"/>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9" name="Slide Number Placeholder 5"/>
          <p:cNvSpPr>
            <a:spLocks noGrp="1"/>
          </p:cNvSpPr>
          <p:nvPr>
            <p:ph type="sldNum" sz="quarter" idx="11"/>
          </p:nvPr>
        </p:nvSpPr>
        <p:spPr>
          <a:xfrm>
            <a:off x="4365296" y="4713137"/>
            <a:ext cx="413410" cy="238889"/>
          </a:xfrm>
        </p:spPr>
        <p:txBody>
          <a:bodyPr/>
          <a:lstStyle/>
          <a:p>
            <a:fld id="{72A83A2B-3358-44F8-83A0-4598795D8FB5}" type="slidenum">
              <a:rPr lang="en-GB" smtClean="0"/>
              <a:pPr/>
              <a:t>‹#›</a:t>
            </a:fld>
            <a:endParaRPr lang="en-GB" dirty="0"/>
          </a:p>
        </p:txBody>
      </p:sp>
      <p:pic>
        <p:nvPicPr>
          <p:cNvPr id="20" name="Picture 19"/>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
        <p:nvSpPr>
          <p:cNvPr id="22" name="Title 3"/>
          <p:cNvSpPr>
            <a:spLocks noGrp="1"/>
          </p:cNvSpPr>
          <p:nvPr>
            <p:ph type="title"/>
          </p:nvPr>
        </p:nvSpPr>
        <p:spPr>
          <a:xfrm>
            <a:off x="264955" y="154227"/>
            <a:ext cx="8005920" cy="305591"/>
          </a:xfrm>
        </p:spPr>
        <p:txBody>
          <a:bodyPr/>
          <a:lstStyle/>
          <a:p>
            <a:r>
              <a:rPr lang="en-US" dirty="0"/>
              <a:t>Click to edit Master title style</a:t>
            </a:r>
            <a:endParaRPr lang="en-GB" dirty="0"/>
          </a:p>
        </p:txBody>
      </p:sp>
      <p:cxnSp>
        <p:nvCxnSpPr>
          <p:cNvPr id="23" name="Straight Connector 22"/>
          <p:cNvCxnSpPr/>
          <p:nvPr userDrawn="1"/>
        </p:nvCxnSpPr>
        <p:spPr>
          <a:xfrm>
            <a:off x="264956" y="523381"/>
            <a:ext cx="5517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22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One Line">
    <p:spTree>
      <p:nvGrpSpPr>
        <p:cNvPr id="1" name=""/>
        <p:cNvGrpSpPr/>
        <p:nvPr/>
      </p:nvGrpSpPr>
      <p:grpSpPr>
        <a:xfrm>
          <a:off x="0" y="0"/>
          <a:ext cx="0" cy="0"/>
          <a:chOff x="0" y="0"/>
          <a:chExt cx="0" cy="0"/>
        </a:xfrm>
      </p:grpSpPr>
      <p:grpSp>
        <p:nvGrpSpPr>
          <p:cNvPr id="6" name="Group 5"/>
          <p:cNvGrpSpPr/>
          <p:nvPr userDrawn="1"/>
        </p:nvGrpSpPr>
        <p:grpSpPr>
          <a:xfrm>
            <a:off x="1356" y="763"/>
            <a:ext cx="9141289" cy="5141975"/>
            <a:chOff x="1356" y="763"/>
            <a:chExt cx="9141289" cy="5141975"/>
          </a:xfrm>
        </p:grpSpPr>
        <p:pic>
          <p:nvPicPr>
            <p:cNvPr id="10" name="Picture 9"/>
            <p:cNvPicPr>
              <a:picLocks noChangeAspect="1"/>
            </p:cNvPicPr>
            <p:nvPr userDrawn="1"/>
          </p:nvPicPr>
          <p:blipFill>
            <a:blip r:embed="rId2"/>
            <a:stretch>
              <a:fillRect/>
            </a:stretch>
          </p:blipFill>
          <p:spPr>
            <a:xfrm>
              <a:off x="1356"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8691" y="862012"/>
              <a:ext cx="2666250"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5350255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Title Slide Image 1 One Line">
    <p:spTree>
      <p:nvGrpSpPr>
        <p:cNvPr id="1" name=""/>
        <p:cNvGrpSpPr/>
        <p:nvPr/>
      </p:nvGrpSpPr>
      <p:grpSpPr>
        <a:xfrm>
          <a:off x="0" y="0"/>
          <a:ext cx="0" cy="0"/>
          <a:chOff x="0" y="0"/>
          <a:chExt cx="0" cy="0"/>
        </a:xfrm>
      </p:grpSpPr>
      <p:cxnSp>
        <p:nvCxnSpPr>
          <p:cNvPr id="16" name="Straight Connector 15"/>
          <p:cNvCxnSpPr/>
          <p:nvPr userDrawn="1"/>
        </p:nvCxnSpPr>
        <p:spPr>
          <a:xfrm>
            <a:off x="259639" y="880431"/>
            <a:ext cx="870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3"/>
          <p:cNvSpPr>
            <a:spLocks noGrp="1"/>
          </p:cNvSpPr>
          <p:nvPr>
            <p:ph type="title" hasCustomPrompt="1"/>
          </p:nvPr>
        </p:nvSpPr>
        <p:spPr>
          <a:xfrm>
            <a:off x="264956" y="209059"/>
            <a:ext cx="4513750" cy="611318"/>
          </a:xfrm>
        </p:spPr>
        <p:txBody>
          <a:body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
        <p:nvSpPr>
          <p:cNvPr id="18" name="Footer Placeholder 4"/>
          <p:cNvSpPr>
            <a:spLocks noGrp="1"/>
          </p:cNvSpPr>
          <p:nvPr>
            <p:ph type="ftr" sz="quarter" idx="10"/>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9" name="Slide Number Placeholder 5"/>
          <p:cNvSpPr>
            <a:spLocks noGrp="1"/>
          </p:cNvSpPr>
          <p:nvPr>
            <p:ph type="sldNum" sz="quarter" idx="11"/>
          </p:nvPr>
        </p:nvSpPr>
        <p:spPr>
          <a:xfrm>
            <a:off x="4365296" y="4713137"/>
            <a:ext cx="413410" cy="238889"/>
          </a:xfrm>
        </p:spPr>
        <p:txBody>
          <a:bodyPr/>
          <a:lstStyle/>
          <a:p>
            <a:fld id="{72A83A2B-3358-44F8-83A0-4598795D8FB5}" type="slidenum">
              <a:rPr lang="en-GB" smtClean="0"/>
              <a:pPr/>
              <a:t>‹#›</a:t>
            </a:fld>
            <a:endParaRPr lang="en-GB" dirty="0"/>
          </a:p>
        </p:txBody>
      </p:sp>
      <p:pic>
        <p:nvPicPr>
          <p:cNvPr id="20" name="Picture 19"/>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9581589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2_Title Slide Image 1 Two Lin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sp>
        <p:nvSpPr>
          <p:cNvPr id="8" name="Title 3"/>
          <p:cNvSpPr>
            <a:spLocks noGrp="1"/>
          </p:cNvSpPr>
          <p:nvPr>
            <p:ph type="title"/>
          </p:nvPr>
        </p:nvSpPr>
        <p:spPr>
          <a:xfrm>
            <a:off x="264955" y="154227"/>
            <a:ext cx="8005920" cy="305591"/>
          </a:xfrm>
        </p:spPr>
        <p:txBody>
          <a:bodyPr/>
          <a:lstStyle>
            <a:lvl1pPr>
              <a:defRPr>
                <a:solidFill>
                  <a:schemeClr val="bg1"/>
                </a:solidFill>
              </a:defRPr>
            </a:lvl1pPr>
          </a:lstStyle>
          <a:p>
            <a:r>
              <a:rPr lang="en-US" dirty="0"/>
              <a:t>Click to edit Master title style</a:t>
            </a:r>
            <a:endParaRPr lang="en-GB" dirty="0"/>
          </a:p>
        </p:txBody>
      </p:sp>
      <p:cxnSp>
        <p:nvCxnSpPr>
          <p:cNvPr id="10" name="Straight Connector 9"/>
          <p:cNvCxnSpPr/>
          <p:nvPr userDrawn="1"/>
        </p:nvCxnSpPr>
        <p:spPr>
          <a:xfrm>
            <a:off x="264956" y="523381"/>
            <a:ext cx="551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0570324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cxnSp>
        <p:nvCxnSpPr>
          <p:cNvPr id="6" name="Straight Connector 5"/>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Tree>
    <p:extLst>
      <p:ext uri="{BB962C8B-B14F-4D97-AF65-F5344CB8AC3E}">
        <p14:creationId xmlns:p14="http://schemas.microsoft.com/office/powerpoint/2010/main" val="31520820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Slide Image 1 One Line and Content">
    <p:spTree>
      <p:nvGrpSpPr>
        <p:cNvPr id="1" name=""/>
        <p:cNvGrpSpPr/>
        <p:nvPr/>
      </p:nvGrpSpPr>
      <p:grpSpPr>
        <a:xfrm>
          <a:off x="0" y="0"/>
          <a:ext cx="0" cy="0"/>
          <a:chOff x="0" y="0"/>
          <a:chExt cx="0" cy="0"/>
        </a:xfrm>
      </p:grpSpPr>
      <p:sp>
        <p:nvSpPr>
          <p:cNvPr id="9" name="Rectangle 8"/>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14" name="Straight Connector 13"/>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Master </a:t>
            </a:r>
            <a:r>
              <a:rPr lang="en-US" dirty="0" smtClean="0"/>
              <a:t/>
            </a:r>
            <a:br>
              <a:rPr lang="en-US" dirty="0" smtClean="0"/>
            </a:br>
            <a:r>
              <a:rPr lang="en-US" dirty="0" smtClean="0"/>
              <a:t>title </a:t>
            </a:r>
            <a:r>
              <a:rPr lang="en-US" dirty="0"/>
              <a:t>style</a:t>
            </a:r>
            <a:endParaRPr lang="en-GB" dirty="0"/>
          </a:p>
        </p:txBody>
      </p:sp>
      <p:pic>
        <p:nvPicPr>
          <p:cNvPr id="7" name="Picture 6"/>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3966551150"/>
      </p:ext>
    </p:extLst>
  </p:cSld>
  <p:clrMapOvr>
    <a:masterClrMapping/>
  </p:clrMapOvr>
  <p:extLst mod="1">
    <p:ext uri="{DCECCB84-F9BA-43D5-87BE-67443E8EF086}">
      <p15:sldGuideLst xmlns:p15="http://schemas.microsoft.com/office/powerpoint/2012/main">
        <p15:guide id="1" pos="4277">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3_Divider Red Speechmark">
    <p:bg>
      <p:bgPr>
        <a:solidFill>
          <a:schemeClr val="accent1"/>
        </a:solid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4464050"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dirty="0"/>
              <a:t>Click to edit Master title style</a:t>
            </a:r>
            <a:endParaRPr lang="en-GB" dirty="0"/>
          </a:p>
        </p:txBody>
      </p:sp>
      <p:sp>
        <p:nvSpPr>
          <p:cNvPr id="12" name="Footer Placeholder 7"/>
          <p:cNvSpPr>
            <a:spLocks noGrp="1"/>
          </p:cNvSpPr>
          <p:nvPr>
            <p:ph type="ftr" sz="quarter" idx="10"/>
          </p:nvPr>
        </p:nvSpPr>
        <p:spPr>
          <a:xfrm>
            <a:off x="253395" y="4712100"/>
            <a:ext cx="2087880" cy="238889"/>
          </a:xfrm>
        </p:spPr>
        <p:txBody>
          <a:bodyPr/>
          <a:lstStyle>
            <a:lvl1pPr>
              <a:defRPr>
                <a:solidFill>
                  <a:schemeClr val="bg1"/>
                </a:solidFill>
              </a:defRPr>
            </a:lvl1pPr>
          </a:lstStyle>
          <a:p>
            <a:r>
              <a:rPr lang="en-GB" smtClean="0"/>
              <a:t>C3 Vodafone Confidential</a:t>
            </a:r>
            <a:endParaRPr lang="en-GB" dirty="0"/>
          </a:p>
        </p:txBody>
      </p:sp>
      <p:sp>
        <p:nvSpPr>
          <p:cNvPr id="13" name="Slide Number Placeholder 8"/>
          <p:cNvSpPr>
            <a:spLocks noGrp="1"/>
          </p:cNvSpPr>
          <p:nvPr>
            <p:ph type="sldNum" sz="quarter" idx="11"/>
          </p:nvPr>
        </p:nvSpPr>
        <p:spPr>
          <a:xfrm>
            <a:off x="4365296" y="4713137"/>
            <a:ext cx="413410" cy="238889"/>
          </a:xfrm>
        </p:spPr>
        <p:txBody>
          <a:bodyPr/>
          <a:lstStyle>
            <a:lvl1pPr>
              <a:defRPr>
                <a:solidFill>
                  <a:schemeClr val="bg1"/>
                </a:solidFill>
              </a:defRPr>
            </a:lvl1pPr>
          </a:lstStyle>
          <a:p>
            <a:fld id="{72A83A2B-3358-44F8-83A0-4598795D8FB5}" type="slidenum">
              <a:rPr lang="en-GB" smtClean="0"/>
              <a:pPr/>
              <a:t>‹#›</a:t>
            </a:fld>
            <a:endParaRPr lang="en-GB" dirty="0"/>
          </a:p>
        </p:txBody>
      </p:sp>
      <p:sp>
        <p:nvSpPr>
          <p:cNvPr id="14" name="Date Placeholder 2"/>
          <p:cNvSpPr>
            <a:spLocks noGrp="1"/>
          </p:cNvSpPr>
          <p:nvPr>
            <p:ph type="dt" sz="half" idx="12"/>
          </p:nvPr>
        </p:nvSpPr>
        <p:spPr>
          <a:xfrm>
            <a:off x="6137275" y="4712100"/>
            <a:ext cx="2133600" cy="238889"/>
          </a:xfrm>
        </p:spPr>
        <p:txBody>
          <a:bodyPr/>
          <a:lstStyle>
            <a:lvl1pPr>
              <a:defRPr>
                <a:solidFill>
                  <a:schemeClr val="bg1"/>
                </a:solidFill>
              </a:defRPr>
            </a:lvl1pPr>
          </a:lstStyle>
          <a:p>
            <a:fld id="{B8CDA930-44A3-4846-9498-00EF76CCDB78}" type="datetime1">
              <a:rPr lang="en-US" smtClean="0"/>
              <a:t>2/17/2020</a:t>
            </a:fld>
            <a:endParaRPr lang="en-GB"/>
          </a:p>
        </p:txBody>
      </p:sp>
      <p:sp>
        <p:nvSpPr>
          <p:cNvPr id="15"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280375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Title Slide Image 1 Two Lin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47462" y="861505"/>
            <a:ext cx="2693190" cy="3586699"/>
          </a:xfrm>
          <a:prstGeom prst="rect">
            <a:avLst/>
          </a:prstGeom>
        </p:spPr>
      </p:pic>
      <p:sp>
        <p:nvSpPr>
          <p:cNvPr id="9" name="Title 1"/>
          <p:cNvSpPr>
            <a:spLocks noGrp="1"/>
          </p:cNvSpPr>
          <p:nvPr>
            <p:ph type="ctrTitle"/>
          </p:nvPr>
        </p:nvSpPr>
        <p:spPr>
          <a:xfrm>
            <a:off x="1631947" y="2810636"/>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10"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11" name="Footer Placeholder 3"/>
          <p:cNvSpPr>
            <a:spLocks noGrp="1"/>
          </p:cNvSpPr>
          <p:nvPr>
            <p:ph type="ftr" sz="quarter" idx="10"/>
          </p:nvPr>
        </p:nvSpPr>
        <p:spPr>
          <a:xfrm>
            <a:off x="253395" y="4712100"/>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25620875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2581" y="856209"/>
            <a:ext cx="2678845" cy="3579486"/>
          </a:xfrm>
          <a:prstGeom prst="rect">
            <a:avLst/>
          </a:prstGeom>
        </p:spPr>
      </p:pic>
      <p:sp>
        <p:nvSpPr>
          <p:cNvPr id="3" name="Title 1"/>
          <p:cNvSpPr>
            <a:spLocks noGrp="1"/>
          </p:cNvSpPr>
          <p:nvPr>
            <p:ph type="ctrTitle"/>
          </p:nvPr>
        </p:nvSpPr>
        <p:spPr>
          <a:xfrm>
            <a:off x="1622422" y="2830627"/>
            <a:ext cx="4130679" cy="695060"/>
          </a:xfrm>
        </p:spPr>
        <p:txBody>
          <a:bodyPr anchor="t" anchorCtr="0">
            <a:noAutofit/>
          </a:bodyPr>
          <a:lstStyle>
            <a:lvl1pPr algn="l">
              <a:lnSpc>
                <a:spcPct val="90000"/>
              </a:lnSpc>
              <a:defRPr sz="2200" b="1" i="0" baseline="0">
                <a:solidFill>
                  <a:schemeClr val="accent1"/>
                </a:solidFill>
                <a:latin typeface="Vodafone Rg"/>
                <a:cs typeface="Vodafone Rg"/>
              </a:defRPr>
            </a:lvl1pPr>
          </a:lstStyle>
          <a:p>
            <a:r>
              <a:rPr lang="en-US" dirty="0"/>
              <a:t>Click to edit Master title</a:t>
            </a:r>
            <a:endParaRPr lang="en-GB" dirty="0"/>
          </a:p>
        </p:txBody>
      </p:sp>
      <p:sp>
        <p:nvSpPr>
          <p:cNvPr id="4"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3"/>
          <p:cNvSpPr>
            <a:spLocks noGrp="1"/>
          </p:cNvSpPr>
          <p:nvPr>
            <p:ph type="ftr" sz="quarter" idx="10"/>
          </p:nvPr>
        </p:nvSpPr>
        <p:spPr>
          <a:xfrm>
            <a:off x="253395" y="4712100"/>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36412112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5962" y="833075"/>
            <a:ext cx="2750855" cy="3737292"/>
          </a:xfrm>
          <a:prstGeom prst="rect">
            <a:avLst/>
          </a:prstGeom>
        </p:spPr>
      </p:pic>
      <p:sp>
        <p:nvSpPr>
          <p:cNvPr id="3" name="Title 1"/>
          <p:cNvSpPr>
            <a:spLocks noGrp="1"/>
          </p:cNvSpPr>
          <p:nvPr>
            <p:ph type="title"/>
          </p:nvPr>
        </p:nvSpPr>
        <p:spPr>
          <a:xfrm>
            <a:off x="566895" y="2457450"/>
            <a:ext cx="3284017" cy="990600"/>
          </a:xfrm>
        </p:spPr>
        <p:txBody>
          <a:bodyPr anchor="ctr" anchorCtr="0">
            <a:noAutofit/>
          </a:bodyPr>
          <a:lstStyle>
            <a:lvl1pPr>
              <a:lnSpc>
                <a:spcPct val="80000"/>
              </a:lnSpc>
              <a:defRPr sz="2400">
                <a:latin typeface="Vodafone Rg" pitchFamily="34" charset="0"/>
              </a:defRPr>
            </a:lvl1pPr>
          </a:lstStyle>
          <a:p>
            <a:r>
              <a:rPr lang="en-US" dirty="0"/>
              <a:t>Click to edit Master title style</a:t>
            </a:r>
            <a:endParaRPr lang="en-GB" dirty="0"/>
          </a:p>
        </p:txBody>
      </p:sp>
      <p:sp>
        <p:nvSpPr>
          <p:cNvPr id="4" name="Footer Placeholder 8"/>
          <p:cNvSpPr>
            <a:spLocks noGrp="1"/>
          </p:cNvSpPr>
          <p:nvPr>
            <p:ph type="ftr" sz="quarter" idx="13"/>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5" name="Slide Number Placeholder 9"/>
          <p:cNvSpPr>
            <a:spLocks noGrp="1"/>
          </p:cNvSpPr>
          <p:nvPr>
            <p:ph type="sldNum" sz="quarter" idx="14"/>
          </p:nvPr>
        </p:nvSpPr>
        <p:spPr>
          <a:xfrm>
            <a:off x="4365296" y="4713137"/>
            <a:ext cx="413410" cy="238889"/>
          </a:xfrm>
        </p:spPr>
        <p:txBody>
          <a:bodyPr/>
          <a:lstStyle/>
          <a:p>
            <a:fld id="{72A83A2B-3358-44F8-83A0-4598795D8FB5}" type="slidenum">
              <a:rPr lang="en-GB" smtClean="0"/>
              <a:pPr/>
              <a:t>‹#›</a:t>
            </a:fld>
            <a:endParaRPr lang="en-GB" dirty="0"/>
          </a:p>
        </p:txBody>
      </p:sp>
      <p:sp>
        <p:nvSpPr>
          <p:cNvPr id="6" name="Date Placeholder 2"/>
          <p:cNvSpPr>
            <a:spLocks noGrp="1"/>
          </p:cNvSpPr>
          <p:nvPr>
            <p:ph type="dt" sz="half" idx="15"/>
          </p:nvPr>
        </p:nvSpPr>
        <p:spPr>
          <a:xfrm>
            <a:off x="6137275" y="4712100"/>
            <a:ext cx="2133600" cy="238889"/>
          </a:xfrm>
        </p:spPr>
        <p:txBody>
          <a:bodyPr/>
          <a:lstStyle/>
          <a:p>
            <a:fld id="{0C78E4A4-6E8B-4621-B736-100522E65DDF}" type="datetime1">
              <a:rPr lang="en-US" smtClean="0"/>
              <a:t>2/17/2020</a:t>
            </a:fld>
            <a:endParaRPr lang="en-GB"/>
          </a:p>
        </p:txBody>
      </p:sp>
      <p:sp>
        <p:nvSpPr>
          <p:cNvPr id="7" name="Text Placeholder 7"/>
          <p:cNvSpPr>
            <a:spLocks noGrp="1"/>
          </p:cNvSpPr>
          <p:nvPr>
            <p:ph type="body" sz="quarter" idx="16"/>
          </p:nvPr>
        </p:nvSpPr>
        <p:spPr>
          <a:xfrm>
            <a:off x="4460876" y="1572728"/>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
        <p:nvSpPr>
          <p:cNvPr id="8" name="Text Placeholder 7"/>
          <p:cNvSpPr>
            <a:spLocks noGrp="1"/>
          </p:cNvSpPr>
          <p:nvPr>
            <p:ph type="body" sz="quarter" idx="17"/>
          </p:nvPr>
        </p:nvSpPr>
        <p:spPr>
          <a:xfrm>
            <a:off x="6247343" y="1572728"/>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Tree>
    <p:extLst>
      <p:ext uri="{BB962C8B-B14F-4D97-AF65-F5344CB8AC3E}">
        <p14:creationId xmlns:p14="http://schemas.microsoft.com/office/powerpoint/2010/main" val="33179564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4_Divider Red Speechmark">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552" y="848203"/>
            <a:ext cx="2703177" cy="3600001"/>
          </a:xfrm>
          <a:prstGeom prst="rect">
            <a:avLst/>
          </a:prstGeom>
        </p:spPr>
      </p:pic>
      <p:sp>
        <p:nvSpPr>
          <p:cNvPr id="13" name="Title 1"/>
          <p:cNvSpPr>
            <a:spLocks noGrp="1"/>
          </p:cNvSpPr>
          <p:nvPr>
            <p:ph type="ctrTitle"/>
          </p:nvPr>
        </p:nvSpPr>
        <p:spPr>
          <a:xfrm>
            <a:off x="1631947" y="2810636"/>
            <a:ext cx="4130679" cy="504862"/>
          </a:xfrm>
        </p:spPr>
        <p:txBody>
          <a:bodyPr anchor="ctr"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14"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bg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15" name="Footer Placeholder 3"/>
          <p:cNvSpPr>
            <a:spLocks noGrp="1"/>
          </p:cNvSpPr>
          <p:nvPr>
            <p:ph type="ftr" sz="quarter" idx="10"/>
          </p:nvPr>
        </p:nvSpPr>
        <p:spPr>
          <a:xfrm>
            <a:off x="253395" y="4712100"/>
            <a:ext cx="2087880" cy="238889"/>
          </a:xfrm>
        </p:spPr>
        <p:txBody>
          <a:bodyPr/>
          <a:lstStyle>
            <a:lvl1pPr>
              <a:defRPr>
                <a:solidFill>
                  <a:schemeClr val="bg1"/>
                </a:solidFill>
              </a:defRPr>
            </a:lvl1pPr>
          </a:lstStyle>
          <a:p>
            <a:r>
              <a:rPr lang="en-GB" smtClean="0"/>
              <a:t>C3 Vodafone Confidential</a:t>
            </a:r>
            <a:endParaRPr lang="en-GB"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8020774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5_Divider Red Speechmark">
    <p:bg>
      <p:bgPr>
        <a:solidFill>
          <a:schemeClr val="accent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33" y="857294"/>
            <a:ext cx="2678032" cy="3578400"/>
          </a:xfrm>
          <a:prstGeom prst="rect">
            <a:avLst/>
          </a:prstGeom>
        </p:spPr>
      </p:pic>
      <p:sp>
        <p:nvSpPr>
          <p:cNvPr id="19" name="Title 1"/>
          <p:cNvSpPr>
            <a:spLocks noGrp="1"/>
          </p:cNvSpPr>
          <p:nvPr>
            <p:ph type="ctrTitle"/>
          </p:nvPr>
        </p:nvSpPr>
        <p:spPr>
          <a:xfrm>
            <a:off x="1622422" y="2830627"/>
            <a:ext cx="4130679" cy="695060"/>
          </a:xfrm>
        </p:spPr>
        <p:txBody>
          <a:bodyPr anchor="t" anchorCtr="0">
            <a:noAutofit/>
          </a:bodyPr>
          <a:lstStyle>
            <a:lvl1pPr algn="l">
              <a:lnSpc>
                <a:spcPct val="90000"/>
              </a:lnSpc>
              <a:defRPr sz="2200" b="1" i="0" baseline="0">
                <a:solidFill>
                  <a:srgbClr val="FFFFFF"/>
                </a:solidFill>
                <a:latin typeface="Vodafone Rg"/>
                <a:cs typeface="Vodafone Rg"/>
              </a:defRPr>
            </a:lvl1pPr>
          </a:lstStyle>
          <a:p>
            <a:r>
              <a:rPr lang="en-US" dirty="0"/>
              <a:t>Click to edit Master title</a:t>
            </a:r>
            <a:endParaRPr lang="en-GB" dirty="0"/>
          </a:p>
        </p:txBody>
      </p:sp>
      <p:sp>
        <p:nvSpPr>
          <p:cNvPr id="20"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rgbClr val="FFFFFF"/>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21" name="Footer Placeholder 3"/>
          <p:cNvSpPr>
            <a:spLocks noGrp="1"/>
          </p:cNvSpPr>
          <p:nvPr>
            <p:ph type="ftr" sz="quarter" idx="10"/>
          </p:nvPr>
        </p:nvSpPr>
        <p:spPr>
          <a:xfrm>
            <a:off x="253395" y="4712100"/>
            <a:ext cx="2087880" cy="238889"/>
          </a:xfrm>
        </p:spPr>
        <p:txBody>
          <a:bodyPr/>
          <a:lstStyle>
            <a:lvl1pPr>
              <a:defRPr>
                <a:solidFill>
                  <a:srgbClr val="FFFFFF"/>
                </a:solidFill>
              </a:defRPr>
            </a:lvl1pPr>
          </a:lstStyle>
          <a:p>
            <a:r>
              <a:rPr lang="en-GB" smtClean="0"/>
              <a:t>C3 Vodafone Confidential</a:t>
            </a:r>
            <a:endParaRPr lang="en-GB" dirty="0"/>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424010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Two Line">
    <p:spTree>
      <p:nvGrpSpPr>
        <p:cNvPr id="1" name=""/>
        <p:cNvGrpSpPr/>
        <p:nvPr/>
      </p:nvGrpSpPr>
      <p:grpSpPr>
        <a:xfrm>
          <a:off x="0" y="0"/>
          <a:ext cx="0" cy="0"/>
          <a:chOff x="0" y="0"/>
          <a:chExt cx="0" cy="0"/>
        </a:xfrm>
      </p:grpSpPr>
      <p:grpSp>
        <p:nvGrpSpPr>
          <p:cNvPr id="6" name="Group 5"/>
          <p:cNvGrpSpPr/>
          <p:nvPr userDrawn="1"/>
        </p:nvGrpSpPr>
        <p:grpSpPr>
          <a:xfrm>
            <a:off x="678" y="762"/>
            <a:ext cx="9141289" cy="5141975"/>
            <a:chOff x="678" y="762"/>
            <a:chExt cx="9141289" cy="5141975"/>
          </a:xfrm>
        </p:grpSpPr>
        <p:pic>
          <p:nvPicPr>
            <p:cNvPr id="10" name="Picture 9"/>
            <p:cNvPicPr>
              <a:picLocks noChangeAspect="1"/>
            </p:cNvPicPr>
            <p:nvPr userDrawn="1"/>
          </p:nvPicPr>
          <p:blipFill>
            <a:blip r:embed="rId2"/>
            <a:stretch>
              <a:fillRect/>
            </a:stretch>
          </p:blipFill>
          <p:spPr>
            <a:xfrm>
              <a:off x="678"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0480" y="866774"/>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8769318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2_Divider Red Speechm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1350" y="2046818"/>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2206" y="819063"/>
            <a:ext cx="2258446" cy="3042044"/>
          </a:xfrm>
          <a:prstGeom prst="rect">
            <a:avLst/>
          </a:prstGeom>
        </p:spPr>
      </p:pic>
    </p:spTree>
    <p:extLst>
      <p:ext uri="{BB962C8B-B14F-4D97-AF65-F5344CB8AC3E}">
        <p14:creationId xmlns:p14="http://schemas.microsoft.com/office/powerpoint/2010/main" val="15127987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6_Divider Red Speechm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1350" y="2046818"/>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2206" y="819063"/>
            <a:ext cx="2258446" cy="3042044"/>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7695934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7_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2206" y="819063"/>
            <a:ext cx="2258446" cy="3042044"/>
          </a:xfrm>
          <a:prstGeom prst="rect">
            <a:avLst/>
          </a:prstGeom>
        </p:spPr>
      </p:pic>
      <p:sp>
        <p:nvSpPr>
          <p:cNvPr id="2" name="Title 1"/>
          <p:cNvSpPr>
            <a:spLocks noGrp="1"/>
          </p:cNvSpPr>
          <p:nvPr>
            <p:ph type="ctrTitle"/>
          </p:nvPr>
        </p:nvSpPr>
        <p:spPr>
          <a:xfrm>
            <a:off x="4451350" y="2046818"/>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5496227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Title Slide Red One Lin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464050"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dirty="0"/>
              <a:t>Click to edit Master title style</a:t>
            </a:r>
            <a:endParaRPr lang="en-GB" dirty="0"/>
          </a:p>
        </p:txBody>
      </p:sp>
      <p:sp>
        <p:nvSpPr>
          <p:cNvPr id="9" name="Footer Placeholder 7"/>
          <p:cNvSpPr>
            <a:spLocks noGrp="1"/>
          </p:cNvSpPr>
          <p:nvPr>
            <p:ph type="ftr" sz="quarter" idx="10"/>
          </p:nvPr>
        </p:nvSpPr>
        <p:spPr>
          <a:xfrm>
            <a:off x="253395" y="4712100"/>
            <a:ext cx="2087880" cy="238889"/>
          </a:xfrm>
        </p:spPr>
        <p:txBody>
          <a:bodyPr/>
          <a:lstStyle>
            <a:lvl1pPr>
              <a:defRPr>
                <a:solidFill>
                  <a:schemeClr val="bg1"/>
                </a:solidFill>
              </a:defRPr>
            </a:lvl1pPr>
          </a:lstStyle>
          <a:p>
            <a:r>
              <a:rPr lang="en-GB" dirty="0"/>
              <a:t>Insert Confidentiality Level in slide footer </a:t>
            </a:r>
          </a:p>
        </p:txBody>
      </p:sp>
      <p:sp>
        <p:nvSpPr>
          <p:cNvPr id="10" name="Slide Number Placeholder 8"/>
          <p:cNvSpPr>
            <a:spLocks noGrp="1"/>
          </p:cNvSpPr>
          <p:nvPr>
            <p:ph type="sldNum" sz="quarter" idx="11"/>
          </p:nvPr>
        </p:nvSpPr>
        <p:spPr>
          <a:xfrm>
            <a:off x="4365296" y="4713137"/>
            <a:ext cx="413410" cy="238889"/>
          </a:xfrm>
        </p:spPr>
        <p:txBody>
          <a:bodyPr/>
          <a:lstStyle>
            <a:lvl1pPr>
              <a:defRPr>
                <a:solidFill>
                  <a:schemeClr val="bg1"/>
                </a:solidFill>
              </a:defRPr>
            </a:lvl1pPr>
          </a:lstStyle>
          <a:p>
            <a:fld id="{72A83A2B-3358-44F8-83A0-4598795D8FB5}" type="slidenum">
              <a:rPr lang="en-GB" smtClean="0"/>
              <a:pPr/>
              <a:t>‹#›</a:t>
            </a:fld>
            <a:endParaRPr lang="en-GB" dirty="0"/>
          </a:p>
        </p:txBody>
      </p:sp>
      <p:sp>
        <p:nvSpPr>
          <p:cNvPr id="11" name="Date Placeholder 2"/>
          <p:cNvSpPr>
            <a:spLocks noGrp="1"/>
          </p:cNvSpPr>
          <p:nvPr>
            <p:ph type="dt" sz="half" idx="12"/>
          </p:nvPr>
        </p:nvSpPr>
        <p:spPr>
          <a:xfrm>
            <a:off x="6137275" y="4712100"/>
            <a:ext cx="2133600" cy="238889"/>
          </a:xfrm>
        </p:spPr>
        <p:txBody>
          <a:bodyPr/>
          <a:lstStyle>
            <a:lvl1pPr>
              <a:defRPr>
                <a:solidFill>
                  <a:schemeClr val="bg1"/>
                </a:solidFill>
              </a:defRPr>
            </a:lvl1pPr>
          </a:lstStyle>
          <a:p>
            <a:fld id="{2F8E5E15-47D5-4EB1-AD9F-8AB61C797329}" type="datetime3">
              <a:rPr lang="en-US" smtClean="0"/>
              <a:t>17 February 2020</a:t>
            </a:fld>
            <a:endParaRPr lang="en-GB"/>
          </a:p>
        </p:txBody>
      </p:sp>
      <p:sp>
        <p:nvSpPr>
          <p:cNvPr id="12"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4703328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4464050" y="1930142"/>
            <a:ext cx="4429126" cy="1050384"/>
          </a:xfrm>
        </p:spPr>
        <p:txBody>
          <a:bodyPr anchor="ctr" anchorCtr="0">
            <a:noAutofit/>
          </a:bodyPr>
          <a:lstStyle>
            <a:lvl1pPr>
              <a:lnSpc>
                <a:spcPct val="90000"/>
              </a:lnSpc>
              <a:defRPr sz="3000" b="1" cap="none" baseline="0">
                <a:solidFill>
                  <a:schemeClr val="accent1"/>
                </a:solidFill>
                <a:latin typeface="Vodafone Rg" pitchFamily="34" charset="0"/>
              </a:defRPr>
            </a:lvl1pPr>
          </a:lstStyle>
          <a:p>
            <a:r>
              <a:rPr lang="en-US" dirty="0"/>
              <a:t>Click to edit Master title style</a:t>
            </a:r>
            <a:endParaRPr lang="en-GB" dirty="0"/>
          </a:p>
        </p:txBody>
      </p:sp>
      <p:sp>
        <p:nvSpPr>
          <p:cNvPr id="3" name="Footer Placeholder 7"/>
          <p:cNvSpPr>
            <a:spLocks noGrp="1"/>
          </p:cNvSpPr>
          <p:nvPr>
            <p:ph type="ftr" sz="quarter" idx="10"/>
          </p:nvPr>
        </p:nvSpPr>
        <p:spPr>
          <a:xfrm>
            <a:off x="253395" y="4712100"/>
            <a:ext cx="2087880" cy="238889"/>
          </a:xfrm>
        </p:spPr>
        <p:txBody>
          <a:bodyPr/>
          <a:lstStyle>
            <a:lvl1pPr>
              <a:defRPr>
                <a:solidFill>
                  <a:schemeClr val="tx1"/>
                </a:solidFill>
              </a:defRPr>
            </a:lvl1pPr>
          </a:lstStyle>
          <a:p>
            <a:r>
              <a:rPr lang="en-GB"/>
              <a:t>Insert Confidentiality Level in slide footer </a:t>
            </a:r>
            <a:endParaRPr lang="en-GB" dirty="0"/>
          </a:p>
        </p:txBody>
      </p:sp>
      <p:sp>
        <p:nvSpPr>
          <p:cNvPr id="4" name="Slide Number Placeholder 8"/>
          <p:cNvSpPr>
            <a:spLocks noGrp="1"/>
          </p:cNvSpPr>
          <p:nvPr>
            <p:ph type="sldNum" sz="quarter" idx="11"/>
          </p:nvPr>
        </p:nvSpPr>
        <p:spPr>
          <a:xfrm>
            <a:off x="4365296" y="4713137"/>
            <a:ext cx="413410" cy="238889"/>
          </a:xfrm>
        </p:spPr>
        <p:txBody>
          <a:bodyPr/>
          <a:lstStyle>
            <a:lvl1pPr>
              <a:defRPr>
                <a:solidFill>
                  <a:schemeClr val="tx1"/>
                </a:solidFill>
              </a:defRPr>
            </a:lvl1pPr>
          </a:lstStyle>
          <a:p>
            <a:fld id="{72A83A2B-3358-44F8-83A0-4598795D8FB5}" type="slidenum">
              <a:rPr lang="en-GB" smtClean="0"/>
              <a:pPr/>
              <a:t>‹#›</a:t>
            </a:fld>
            <a:endParaRPr lang="en-GB" dirty="0"/>
          </a:p>
        </p:txBody>
      </p:sp>
      <p:sp>
        <p:nvSpPr>
          <p:cNvPr id="5" name="Date Placeholder 2"/>
          <p:cNvSpPr>
            <a:spLocks noGrp="1"/>
          </p:cNvSpPr>
          <p:nvPr>
            <p:ph type="dt" sz="half" idx="12"/>
          </p:nvPr>
        </p:nvSpPr>
        <p:spPr>
          <a:xfrm>
            <a:off x="6137275" y="4712100"/>
            <a:ext cx="2133600" cy="238889"/>
          </a:xfrm>
        </p:spPr>
        <p:txBody>
          <a:bodyPr/>
          <a:lstStyle>
            <a:lvl1pPr>
              <a:defRPr>
                <a:solidFill>
                  <a:schemeClr val="tx1"/>
                </a:solidFill>
              </a:defRPr>
            </a:lvl1pPr>
          </a:lstStyle>
          <a:p>
            <a:fld id="{2F8E5E15-47D5-4EB1-AD9F-8AB61C797329}" type="datetime3">
              <a:rPr lang="en-US" smtClean="0"/>
              <a:pPr/>
              <a:t>17 February 2020</a:t>
            </a:fld>
            <a:endParaRPr lang="en-US"/>
          </a:p>
        </p:txBody>
      </p:sp>
      <p:sp>
        <p:nvSpPr>
          <p:cNvPr id="6"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ext uri="{BB962C8B-B14F-4D97-AF65-F5344CB8AC3E}">
        <p14:creationId xmlns:p14="http://schemas.microsoft.com/office/powerpoint/2010/main" val="17467144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p:cNvSpPr/>
          <p:nvPr userDrawn="1"/>
        </p:nvSpPr>
        <p:spPr>
          <a:xfrm rot="16200000">
            <a:off x="-99273" y="99273"/>
            <a:ext cx="5143502" cy="4944955"/>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3" name="Straight Connector 2"/>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Master </a:t>
            </a:r>
            <a:r>
              <a:rPr lang="en-US" dirty="0" smtClean="0"/>
              <a:t/>
            </a:r>
            <a:br>
              <a:rPr lang="en-US" dirty="0" smtClean="0"/>
            </a:br>
            <a:r>
              <a:rPr lang="en-US" dirty="0" smtClean="0"/>
              <a:t>title </a:t>
            </a:r>
            <a:r>
              <a:rPr lang="en-US" dirty="0"/>
              <a:t>style</a:t>
            </a:r>
            <a:endParaRPr lang="en-GB" dirty="0"/>
          </a:p>
        </p:txBody>
      </p:sp>
    </p:spTree>
    <p:extLst>
      <p:ext uri="{BB962C8B-B14F-4D97-AF65-F5344CB8AC3E}">
        <p14:creationId xmlns:p14="http://schemas.microsoft.com/office/powerpoint/2010/main" val="3770070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rot="16200000">
            <a:off x="4169664" y="-4169665"/>
            <a:ext cx="804674"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sp>
        <p:nvSpPr>
          <p:cNvPr id="3" name="Title 3"/>
          <p:cNvSpPr>
            <a:spLocks noGrp="1"/>
          </p:cNvSpPr>
          <p:nvPr>
            <p:ph type="title"/>
          </p:nvPr>
        </p:nvSpPr>
        <p:spPr>
          <a:xfrm>
            <a:off x="264955" y="154227"/>
            <a:ext cx="8005920" cy="305591"/>
          </a:xfrm>
        </p:spPr>
        <p:txBody>
          <a:bodyPr/>
          <a:lstStyle>
            <a:lvl1pPr>
              <a:defRPr>
                <a:solidFill>
                  <a:schemeClr val="bg1"/>
                </a:solidFill>
              </a:defRPr>
            </a:lvl1pPr>
          </a:lstStyle>
          <a:p>
            <a:r>
              <a:rPr lang="en-US" dirty="0"/>
              <a:t>Click to edit Master title style</a:t>
            </a:r>
            <a:endParaRPr lang="en-GB" dirty="0"/>
          </a:p>
        </p:txBody>
      </p:sp>
      <p:cxnSp>
        <p:nvCxnSpPr>
          <p:cNvPr id="4" name="Straight Connector 3"/>
          <p:cNvCxnSpPr/>
          <p:nvPr userDrawn="1"/>
        </p:nvCxnSpPr>
        <p:spPr>
          <a:xfrm>
            <a:off x="264956" y="523381"/>
            <a:ext cx="551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8687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1"/>
          <p:cNvSpPr/>
          <p:nvPr userDrawn="1"/>
        </p:nvSpPr>
        <p:spPr>
          <a:xfrm rot="16200000">
            <a:off x="3991356" y="-3991357"/>
            <a:ext cx="1161290"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4" name="Straight Connector 3"/>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Tree>
    <p:extLst>
      <p:ext uri="{BB962C8B-B14F-4D97-AF65-F5344CB8AC3E}">
        <p14:creationId xmlns:p14="http://schemas.microsoft.com/office/powerpoint/2010/main" val="3450154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blip>
          <a:stretch>
            <a:fillRect/>
          </a:stretch>
        </p:blipFill>
        <p:spPr>
          <a:xfrm>
            <a:off x="4345576" y="2749635"/>
            <a:ext cx="4808421" cy="2419993"/>
          </a:xfrm>
          <a:prstGeom prst="rect">
            <a:avLst/>
          </a:prstGeom>
        </p:spPr>
      </p:pic>
      <p:pic>
        <p:nvPicPr>
          <p:cNvPr id="3" name="Picture 2"/>
          <p:cNvPicPr>
            <a:picLocks noChangeAspect="1"/>
          </p:cNvPicPr>
          <p:nvPr userDrawn="1"/>
        </p:nvPicPr>
        <p:blipFill>
          <a:blip r:embed="rId2">
            <a:alphaModFix amt="20000"/>
          </a:blip>
          <a:stretch>
            <a:fillRect/>
          </a:stretch>
        </p:blipFill>
        <p:spPr>
          <a:xfrm>
            <a:off x="1" y="2982577"/>
            <a:ext cx="4345575" cy="2187051"/>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3604328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8_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0000"/>
          </a:blip>
          <a:stretch>
            <a:fillRect/>
          </a:stretch>
        </p:blipFill>
        <p:spPr>
          <a:xfrm>
            <a:off x="4345576" y="2749635"/>
            <a:ext cx="4808421" cy="2419993"/>
          </a:xfrm>
          <a:prstGeom prst="rect">
            <a:avLst/>
          </a:prstGeom>
        </p:spPr>
      </p:pic>
      <p:pic>
        <p:nvPicPr>
          <p:cNvPr id="12" name="Picture 11"/>
          <p:cNvPicPr>
            <a:picLocks noChangeAspect="1"/>
          </p:cNvPicPr>
          <p:nvPr userDrawn="1"/>
        </p:nvPicPr>
        <p:blipFill>
          <a:blip r:embed="rId2">
            <a:alphaModFix amt="20000"/>
          </a:blip>
          <a:stretch>
            <a:fillRect/>
          </a:stretch>
        </p:blipFill>
        <p:spPr>
          <a:xfrm>
            <a:off x="1" y="2982577"/>
            <a:ext cx="4345575" cy="2187051"/>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04671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3575" y="871537"/>
              <a:ext cx="2691135" cy="3569760"/>
            </a:xfrm>
            <a:prstGeom prst="rect">
              <a:avLst/>
            </a:prstGeom>
          </p:spPr>
        </p:pic>
      </p:grpSp>
      <p:sp>
        <p:nvSpPr>
          <p:cNvPr id="2" name="Title 1"/>
          <p:cNvSpPr>
            <a:spLocks noGrp="1"/>
          </p:cNvSpPr>
          <p:nvPr>
            <p:ph type="ctrTitle"/>
          </p:nvPr>
        </p:nvSpPr>
        <p:spPr>
          <a:xfrm>
            <a:off x="4394551" y="2323430"/>
            <a:ext cx="4498623"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2027192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9_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prstClr val="black"/>
              <a:schemeClr val="accent1">
                <a:tint val="45000"/>
                <a:satMod val="400000"/>
              </a:schemeClr>
            </a:duotone>
            <a:alphaModFix amt="35000"/>
            <a:extLst>
              <a:ext uri="{28A0092B-C50C-407E-A947-70E740481C1C}">
                <a14:useLocalDpi xmlns:a14="http://schemas.microsoft.com/office/drawing/2010/main"/>
              </a:ext>
            </a:extLst>
          </a:blip>
          <a:srcRect/>
          <a:stretch/>
        </p:blipFill>
        <p:spPr>
          <a:xfrm>
            <a:off x="4345576" y="3057708"/>
            <a:ext cx="4798424" cy="2085793"/>
          </a:xfrm>
          <a:prstGeom prst="rect">
            <a:avLst/>
          </a:prstGeom>
        </p:spPr>
      </p:pic>
      <p:pic>
        <p:nvPicPr>
          <p:cNvPr id="12" name="Picture 11"/>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a:stretch/>
        </p:blipFill>
        <p:spPr>
          <a:xfrm>
            <a:off x="0" y="3057708"/>
            <a:ext cx="4345576" cy="2085793"/>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6306840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Slide Image 1 Two Line and Content">
    <p:spTree>
      <p:nvGrpSpPr>
        <p:cNvPr id="1" name=""/>
        <p:cNvGrpSpPr/>
        <p:nvPr/>
      </p:nvGrpSpPr>
      <p:grpSpPr>
        <a:xfrm>
          <a:off x="0" y="0"/>
          <a:ext cx="0" cy="0"/>
          <a:chOff x="0" y="0"/>
          <a:chExt cx="0" cy="0"/>
        </a:xfrm>
      </p:grpSpPr>
      <p:sp>
        <p:nvSpPr>
          <p:cNvPr id="9" name="Rectangle 8"/>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8473762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lide Image 1 Two Line and Content">
    <p:spTree>
      <p:nvGrpSpPr>
        <p:cNvPr id="1" name=""/>
        <p:cNvGrpSpPr/>
        <p:nvPr/>
      </p:nvGrpSpPr>
      <p:grpSpPr>
        <a:xfrm>
          <a:off x="0" y="0"/>
          <a:ext cx="0" cy="0"/>
          <a:chOff x="0" y="0"/>
          <a:chExt cx="0" cy="0"/>
        </a:xfrm>
      </p:grpSpPr>
      <p:sp>
        <p:nvSpPr>
          <p:cNvPr id="9" name="Rectangle 8"/>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pic>
        <p:nvPicPr>
          <p:cNvPr id="2" name="Picture 1"/>
          <p:cNvPicPr>
            <a:picLocks noChangeAspect="1"/>
          </p:cNvPicPr>
          <p:nvPr userDrawn="1"/>
        </p:nvPicPr>
        <p:blipFill rotWithShape="1">
          <a:blip r:embed="rId3" cstate="screen">
            <a:biLevel thresh="50000"/>
            <a:alphaModFix amt="19000"/>
            <a:extLst>
              <a:ext uri="{28A0092B-C50C-407E-A947-70E740481C1C}">
                <a14:useLocalDpi xmlns:a14="http://schemas.microsoft.com/office/drawing/2010/main"/>
              </a:ext>
            </a:extLst>
          </a:blip>
          <a:srcRect/>
          <a:stretch/>
        </p:blipFill>
        <p:spPr>
          <a:xfrm>
            <a:off x="-9144" y="0"/>
            <a:ext cx="9153144" cy="5148072"/>
          </a:xfrm>
          <a:prstGeom prst="rect">
            <a:avLst/>
          </a:prstGeom>
        </p:spPr>
      </p:pic>
    </p:spTree>
    <p:extLst>
      <p:ext uri="{BB962C8B-B14F-4D97-AF65-F5344CB8AC3E}">
        <p14:creationId xmlns:p14="http://schemas.microsoft.com/office/powerpoint/2010/main" val="10112436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1"/>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4D5AC188-290C-4949-8FC0-898609ABB1F0}" type="datetime3">
              <a:rPr lang="en-US" smtClean="0"/>
              <a:t>17 February 2020</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65417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2_4x3 Video placeholder">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1"/>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tx1"/>
                </a:solidFill>
              </a:defRPr>
            </a:lvl1pPr>
          </a:lstStyle>
          <a:p>
            <a:fld id="{4D5AC188-290C-4949-8FC0-898609ABB1F0}" type="datetime3">
              <a:rPr lang="en-US" smtClean="0"/>
              <a:pPr/>
              <a:t>17 February 2020</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64354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6" y="266400"/>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6AD9EA54-4CB4-474C-A174-137EC7F36B9E}" type="datetime3">
              <a:rPr lang="en-US" smtClean="0"/>
              <a:t>17 February 2020</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389538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16x9 Video placeholder">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6" y="266400"/>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tx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tx1"/>
                </a:solidFill>
              </a:defRPr>
            </a:lvl1pPr>
          </a:lstStyle>
          <a:p>
            <a:fld id="{6AD9EA54-4CB4-474C-A174-137EC7F36B9E}" type="datetime3">
              <a:rPr lang="en-US" smtClean="0"/>
              <a:pPr/>
              <a:t>17 February 2020</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49180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9144000" cy="51435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val="33422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7462" y="861505"/>
            <a:ext cx="2693190" cy="3586699"/>
          </a:xfrm>
          <a:prstGeom prst="rect">
            <a:avLst/>
          </a:prstGeom>
        </p:spPr>
      </p:pic>
      <p:sp>
        <p:nvSpPr>
          <p:cNvPr id="4" name="Title 1"/>
          <p:cNvSpPr>
            <a:spLocks noGrp="1"/>
          </p:cNvSpPr>
          <p:nvPr>
            <p:ph type="ctrTitle"/>
          </p:nvPr>
        </p:nvSpPr>
        <p:spPr>
          <a:xfrm>
            <a:off x="1631947" y="2810636"/>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5"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7" name="Footer Placeholder 3"/>
          <p:cNvSpPr>
            <a:spLocks noGrp="1"/>
          </p:cNvSpPr>
          <p:nvPr>
            <p:ph type="ftr" sz="quarter" idx="10"/>
          </p:nvPr>
        </p:nvSpPr>
        <p:spPr>
          <a:xfrm>
            <a:off x="253395" y="4712100"/>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3628683636"/>
      </p:ext>
    </p:extLst>
  </p:cSld>
  <p:clrMapOvr>
    <a:masterClrMapping/>
  </p:clrMapOvr>
  <p:transition spd="slow">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2747341768"/>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6" y="763"/>
            <a:ext cx="9141287" cy="5141973"/>
            <a:chOff x="1356" y="763"/>
            <a:chExt cx="9141287" cy="5141973"/>
          </a:xfrm>
        </p:grpSpPr>
        <p:pic>
          <p:nvPicPr>
            <p:cNvPr id="10" name="Picture 9"/>
            <p:cNvPicPr>
              <a:picLocks noChangeAspect="1"/>
            </p:cNvPicPr>
            <p:nvPr userDrawn="1"/>
          </p:nvPicPr>
          <p:blipFill>
            <a:blip r:embed="rId2"/>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a:stretch>
              <a:fillRect/>
            </a:stretch>
          </p:blipFill>
          <p:spPr>
            <a:xfrm>
              <a:off x="3241289" y="871538"/>
              <a:ext cx="2680470" cy="3562656"/>
            </a:xfrm>
            <a:prstGeom prst="rect">
              <a:avLst/>
            </a:prstGeom>
          </p:spPr>
        </p:pic>
      </p:grpSp>
      <p:sp>
        <p:nvSpPr>
          <p:cNvPr id="2" name="Title 1"/>
          <p:cNvSpPr>
            <a:spLocks noGrp="1"/>
          </p:cNvSpPr>
          <p:nvPr>
            <p:ph type="ctrTitle"/>
          </p:nvPr>
        </p:nvSpPr>
        <p:spPr>
          <a:xfrm>
            <a:off x="4467667"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30375317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White Icon">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23244050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Red Icon">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15770478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One Line">
    <p:spTree>
      <p:nvGrpSpPr>
        <p:cNvPr id="1" name=""/>
        <p:cNvGrpSpPr/>
        <p:nvPr/>
      </p:nvGrpSpPr>
      <p:grpSpPr>
        <a:xfrm>
          <a:off x="0" y="0"/>
          <a:ext cx="0" cy="0"/>
          <a:chOff x="0" y="0"/>
          <a:chExt cx="0" cy="0"/>
        </a:xfrm>
      </p:grpSpPr>
      <p:grpSp>
        <p:nvGrpSpPr>
          <p:cNvPr id="6" name="Group 5"/>
          <p:cNvGrpSpPr/>
          <p:nvPr userDrawn="1"/>
        </p:nvGrpSpPr>
        <p:grpSpPr>
          <a:xfrm>
            <a:off x="1354" y="762"/>
            <a:ext cx="9141290" cy="5141976"/>
            <a:chOff x="1354" y="762"/>
            <a:chExt cx="9141290" cy="5141976"/>
          </a:xfrm>
        </p:grpSpPr>
        <p:pic>
          <p:nvPicPr>
            <p:cNvPr id="7" name="Picture 6"/>
            <p:cNvPicPr>
              <a:picLocks noChangeAspect="1"/>
            </p:cNvPicPr>
            <p:nvPr userDrawn="1"/>
          </p:nvPicPr>
          <p:blipFill>
            <a:blip r:embed="rId2"/>
            <a:stretch>
              <a:fillRect/>
            </a:stretch>
          </p:blipFill>
          <p:spPr>
            <a:xfrm>
              <a:off x="1354" y="762"/>
              <a:ext cx="9141290" cy="5141976"/>
            </a:xfrm>
            <a:prstGeom prst="rect">
              <a:avLst/>
            </a:prstGeom>
          </p:spPr>
        </p:pic>
        <p:pic>
          <p:nvPicPr>
            <p:cNvPr id="8" name="Picture 7"/>
            <p:cNvPicPr>
              <a:picLocks noChangeAspect="1"/>
            </p:cNvPicPr>
            <p:nvPr userDrawn="1"/>
          </p:nvPicPr>
          <p:blipFill>
            <a:blip r:embed="rId3"/>
            <a:stretch>
              <a:fillRect/>
            </a:stretch>
          </p:blipFill>
          <p:spPr>
            <a:xfrm>
              <a:off x="3254007" y="851877"/>
              <a:ext cx="2684831" cy="3573176"/>
            </a:xfrm>
            <a:prstGeom prst="rect">
              <a:avLst/>
            </a:prstGeom>
          </p:spPr>
        </p:pic>
      </p:grpSp>
      <p:pic>
        <p:nvPicPr>
          <p:cNvPr id="5" name="Picture 4"/>
          <p:cNvPicPr>
            <a:picLocks noChangeAspect="1"/>
          </p:cNvPicPr>
          <p:nvPr userDrawn="1"/>
        </p:nvPicPr>
        <p:blipFill>
          <a:blip r:embed="rId4"/>
          <a:stretch>
            <a:fillRect/>
          </a:stretch>
        </p:blipFill>
        <p:spPr>
          <a:xfrm>
            <a:off x="8496840" y="4547241"/>
            <a:ext cx="396335" cy="396000"/>
          </a:xfrm>
          <a:prstGeom prst="rect">
            <a:avLst/>
          </a:prstGeom>
        </p:spPr>
      </p:pic>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640503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66518" y="882456"/>
              <a:ext cx="2662695" cy="3537792"/>
            </a:xfrm>
            <a:prstGeom prst="rect">
              <a:avLst/>
            </a:prstGeom>
          </p:spPr>
        </p:pic>
      </p:grpSp>
      <p:sp>
        <p:nvSpPr>
          <p:cNvPr id="2" name="Title 1"/>
          <p:cNvSpPr>
            <a:spLocks noGrp="1"/>
          </p:cNvSpPr>
          <p:nvPr>
            <p:ph type="ctrTitle"/>
          </p:nvPr>
        </p:nvSpPr>
        <p:spPr>
          <a:xfrm>
            <a:off x="4479925" y="3250657"/>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2951346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One Line">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3"/>
            <a:stretch>
              <a:fillRect/>
            </a:stretch>
          </p:blipFill>
          <p:spPr>
            <a:xfrm>
              <a:off x="1355" y="763"/>
              <a:ext cx="9141289" cy="5141975"/>
            </a:xfrm>
            <a:prstGeom prst="rect">
              <a:avLst/>
            </a:prstGeom>
          </p:spPr>
        </p:pic>
        <p:pic>
          <p:nvPicPr>
            <p:cNvPr id="8" name="Picture 7"/>
            <p:cNvPicPr>
              <a:picLocks noChangeAspect="1"/>
            </p:cNvPicPr>
            <p:nvPr userDrawn="1"/>
          </p:nvPicPr>
          <p:blipFill>
            <a:blip r:embed="rId4"/>
            <a:stretch>
              <a:fillRect/>
            </a:stretch>
          </p:blipFill>
          <p:spPr>
            <a:xfrm>
              <a:off x="3258752" y="854869"/>
              <a:ext cx="2666250"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p:cNvPicPr>
            <a:picLocks noChangeAspect="1"/>
          </p:cNvPicPr>
          <p:nvPr userDrawn="1"/>
        </p:nvPicPr>
        <p:blipFill>
          <a:blip r:embed="rId5"/>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73545122"/>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74768" y="878682"/>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8149073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One Line">
    <p:bg>
      <p:bgPr>
        <a:solidFill>
          <a:schemeClr val="bg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2034" y="764"/>
            <a:ext cx="9141287" cy="5141973"/>
            <a:chOff x="2034" y="764"/>
            <a:chExt cx="9141287" cy="5141973"/>
          </a:xfrm>
        </p:grpSpPr>
        <p:pic>
          <p:nvPicPr>
            <p:cNvPr id="10" name="Picture 9"/>
            <p:cNvPicPr>
              <a:picLocks noChangeAspect="1"/>
            </p:cNvPicPr>
            <p:nvPr userDrawn="1"/>
          </p:nvPicPr>
          <p:blipFill>
            <a:blip r:embed="rId2"/>
            <a:stretch>
              <a:fillRect/>
            </a:stretch>
          </p:blipFill>
          <p:spPr>
            <a:xfrm>
              <a:off x="2034" y="764"/>
              <a:ext cx="9141287" cy="5141973"/>
            </a:xfrm>
            <a:prstGeom prst="rect">
              <a:avLst/>
            </a:prstGeom>
          </p:spPr>
        </p:pic>
        <p:pic>
          <p:nvPicPr>
            <p:cNvPr id="6" name="Picture 5"/>
            <p:cNvPicPr>
              <a:picLocks noChangeAspect="1"/>
            </p:cNvPicPr>
            <p:nvPr userDrawn="1"/>
          </p:nvPicPr>
          <p:blipFill>
            <a:blip r:embed="rId3"/>
            <a:stretch>
              <a:fillRect/>
            </a:stretch>
          </p:blipFill>
          <p:spPr>
            <a:xfrm>
              <a:off x="3258022" y="862012"/>
              <a:ext cx="2673360" cy="3569760"/>
            </a:xfrm>
            <a:prstGeom prst="rect">
              <a:avLst/>
            </a:prstGeom>
          </p:spPr>
        </p:pic>
      </p:grpSp>
      <p:sp>
        <p:nvSpPr>
          <p:cNvPr id="2" name="Title 1"/>
          <p:cNvSpPr>
            <a:spLocks noGrp="1"/>
          </p:cNvSpPr>
          <p:nvPr>
            <p:ph type="ctrTitle"/>
          </p:nvPr>
        </p:nvSpPr>
        <p:spPr>
          <a:xfrm>
            <a:off x="1648699" y="2840892"/>
            <a:ext cx="3843088"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0041261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6" y="764"/>
            <a:ext cx="9141287" cy="5141973"/>
            <a:chOff x="1356" y="764"/>
            <a:chExt cx="9141287" cy="5141973"/>
          </a:xfrm>
        </p:grpSpPr>
        <p:pic>
          <p:nvPicPr>
            <p:cNvPr id="10" name="Picture 9"/>
            <p:cNvPicPr>
              <a:picLocks noChangeAspect="1"/>
            </p:cNvPicPr>
            <p:nvPr userDrawn="1"/>
          </p:nvPicPr>
          <p:blipFill>
            <a:blip r:embed="rId2"/>
            <a:stretch>
              <a:fillRect/>
            </a:stretch>
          </p:blipFill>
          <p:spPr>
            <a:xfrm>
              <a:off x="1356" y="764"/>
              <a:ext cx="9141287" cy="5141973"/>
            </a:xfrm>
            <a:prstGeom prst="rect">
              <a:avLst/>
            </a:prstGeom>
          </p:spPr>
        </p:pic>
        <p:pic>
          <p:nvPicPr>
            <p:cNvPr id="5" name="Picture 4"/>
            <p:cNvPicPr>
              <a:picLocks noChangeAspect="1"/>
            </p:cNvPicPr>
            <p:nvPr userDrawn="1"/>
          </p:nvPicPr>
          <p:blipFill>
            <a:blip r:embed="rId3"/>
            <a:stretch>
              <a:fillRect/>
            </a:stretch>
          </p:blipFill>
          <p:spPr>
            <a:xfrm>
              <a:off x="3253162" y="878529"/>
              <a:ext cx="2666250" cy="3562656"/>
            </a:xfrm>
            <a:prstGeom prst="rect">
              <a:avLst/>
            </a:prstGeom>
          </p:spPr>
        </p:pic>
      </p:grpSp>
      <p:sp>
        <p:nvSpPr>
          <p:cNvPr id="2" name="Title 1"/>
          <p:cNvSpPr>
            <a:spLocks noGrp="1"/>
          </p:cNvSpPr>
          <p:nvPr>
            <p:ph type="ctrTitle"/>
          </p:nvPr>
        </p:nvSpPr>
        <p:spPr>
          <a:xfrm>
            <a:off x="1614813" y="2811458"/>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5413103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One Line">
    <p:spTree>
      <p:nvGrpSpPr>
        <p:cNvPr id="1" name=""/>
        <p:cNvGrpSpPr/>
        <p:nvPr/>
      </p:nvGrpSpPr>
      <p:grpSpPr>
        <a:xfrm>
          <a:off x="0" y="0"/>
          <a:ext cx="0" cy="0"/>
          <a:chOff x="0" y="0"/>
          <a:chExt cx="0" cy="0"/>
        </a:xfrm>
      </p:grpSpPr>
      <p:grpSp>
        <p:nvGrpSpPr>
          <p:cNvPr id="6" name="Group 5"/>
          <p:cNvGrpSpPr/>
          <p:nvPr userDrawn="1"/>
        </p:nvGrpSpPr>
        <p:grpSpPr>
          <a:xfrm>
            <a:off x="678" y="763"/>
            <a:ext cx="9141289" cy="5141975"/>
            <a:chOff x="678" y="763"/>
            <a:chExt cx="9141289" cy="5141975"/>
          </a:xfrm>
        </p:grpSpPr>
        <p:pic>
          <p:nvPicPr>
            <p:cNvPr id="10" name="Picture 9"/>
            <p:cNvPicPr>
              <a:picLocks noChangeAspect="1"/>
            </p:cNvPicPr>
            <p:nvPr userDrawn="1"/>
          </p:nvPicPr>
          <p:blipFill>
            <a:blip r:embed="rId2"/>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a:stretch>
              <a:fillRect/>
            </a:stretch>
          </p:blipFill>
          <p:spPr>
            <a:xfrm>
              <a:off x="3710181" y="854869"/>
              <a:ext cx="2207655"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0867272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Two Line">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717472" y="862013"/>
              <a:ext cx="220410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91663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One Line">
    <p:spTree>
      <p:nvGrpSpPr>
        <p:cNvPr id="1" name=""/>
        <p:cNvGrpSpPr/>
        <p:nvPr/>
      </p:nvGrpSpPr>
      <p:grpSpPr>
        <a:xfrm>
          <a:off x="0" y="0"/>
          <a:ext cx="0" cy="0"/>
          <a:chOff x="0" y="0"/>
          <a:chExt cx="0" cy="0"/>
        </a:xfrm>
      </p:grpSpPr>
      <p:grpSp>
        <p:nvGrpSpPr>
          <p:cNvPr id="7" name="Group 6"/>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6" name="Picture 5"/>
            <p:cNvPicPr>
              <a:picLocks noChangeAspect="1"/>
            </p:cNvPicPr>
            <p:nvPr userDrawn="1"/>
          </p:nvPicPr>
          <p:blipFill>
            <a:blip r:embed="rId3"/>
            <a:stretch>
              <a:fillRect/>
            </a:stretch>
          </p:blipFill>
          <p:spPr>
            <a:xfrm>
              <a:off x="3250243" y="859632"/>
              <a:ext cx="2691135" cy="3569760"/>
            </a:xfrm>
            <a:prstGeom prst="rect">
              <a:avLst/>
            </a:prstGeom>
          </p:spPr>
        </p:pic>
      </p:grpSp>
      <p:sp>
        <p:nvSpPr>
          <p:cNvPr id="2" name="Title 1"/>
          <p:cNvSpPr>
            <a:spLocks noGrp="1"/>
          </p:cNvSpPr>
          <p:nvPr>
            <p:ph type="ctrTitle"/>
          </p:nvPr>
        </p:nvSpPr>
        <p:spPr>
          <a:xfrm>
            <a:off x="4396451" y="2326210"/>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1798558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One Line">
    <p:spTree>
      <p:nvGrpSpPr>
        <p:cNvPr id="1" name=""/>
        <p:cNvGrpSpPr/>
        <p:nvPr/>
      </p:nvGrpSpPr>
      <p:grpSpPr>
        <a:xfrm>
          <a:off x="0" y="0"/>
          <a:ext cx="0" cy="0"/>
          <a:chOff x="0" y="0"/>
          <a:chExt cx="0" cy="0"/>
        </a:xfrm>
      </p:grpSpPr>
      <p:grpSp>
        <p:nvGrpSpPr>
          <p:cNvPr id="6" name="Group 5"/>
          <p:cNvGrpSpPr/>
          <p:nvPr userDrawn="1"/>
        </p:nvGrpSpPr>
        <p:grpSpPr>
          <a:xfrm>
            <a:off x="1356" y="763"/>
            <a:ext cx="9141289" cy="5141975"/>
            <a:chOff x="1356" y="763"/>
            <a:chExt cx="9141289" cy="5141975"/>
          </a:xfrm>
        </p:grpSpPr>
        <p:pic>
          <p:nvPicPr>
            <p:cNvPr id="10" name="Picture 9"/>
            <p:cNvPicPr>
              <a:picLocks noChangeAspect="1"/>
            </p:cNvPicPr>
            <p:nvPr userDrawn="1"/>
          </p:nvPicPr>
          <p:blipFill>
            <a:blip r:embed="rId2"/>
            <a:stretch>
              <a:fillRect/>
            </a:stretch>
          </p:blipFill>
          <p:spPr>
            <a:xfrm>
              <a:off x="1356"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8691" y="862012"/>
              <a:ext cx="2666250"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7363804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Two Line">
    <p:spTree>
      <p:nvGrpSpPr>
        <p:cNvPr id="1" name=""/>
        <p:cNvGrpSpPr/>
        <p:nvPr/>
      </p:nvGrpSpPr>
      <p:grpSpPr>
        <a:xfrm>
          <a:off x="0" y="0"/>
          <a:ext cx="0" cy="0"/>
          <a:chOff x="0" y="0"/>
          <a:chExt cx="0" cy="0"/>
        </a:xfrm>
      </p:grpSpPr>
      <p:grpSp>
        <p:nvGrpSpPr>
          <p:cNvPr id="6" name="Group 5"/>
          <p:cNvGrpSpPr/>
          <p:nvPr userDrawn="1"/>
        </p:nvGrpSpPr>
        <p:grpSpPr>
          <a:xfrm>
            <a:off x="678" y="762"/>
            <a:ext cx="9141289" cy="5141975"/>
            <a:chOff x="678" y="762"/>
            <a:chExt cx="9141289" cy="5141975"/>
          </a:xfrm>
        </p:grpSpPr>
        <p:pic>
          <p:nvPicPr>
            <p:cNvPr id="10" name="Picture 9"/>
            <p:cNvPicPr>
              <a:picLocks noChangeAspect="1"/>
            </p:cNvPicPr>
            <p:nvPr userDrawn="1"/>
          </p:nvPicPr>
          <p:blipFill>
            <a:blip r:embed="rId2"/>
            <a:stretch>
              <a:fillRect/>
            </a:stretch>
          </p:blipFill>
          <p:spPr>
            <a:xfrm>
              <a:off x="678"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0480" y="866774"/>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9684025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3575" y="871537"/>
              <a:ext cx="2691135" cy="3569760"/>
            </a:xfrm>
            <a:prstGeom prst="rect">
              <a:avLst/>
            </a:prstGeom>
          </p:spPr>
        </p:pic>
      </p:grpSp>
      <p:sp>
        <p:nvSpPr>
          <p:cNvPr id="2" name="Title 1"/>
          <p:cNvSpPr>
            <a:spLocks noGrp="1"/>
          </p:cNvSpPr>
          <p:nvPr>
            <p:ph type="ctrTitle"/>
          </p:nvPr>
        </p:nvSpPr>
        <p:spPr>
          <a:xfrm>
            <a:off x="4394551" y="2323430"/>
            <a:ext cx="4498623"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24665420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6" y="763"/>
            <a:ext cx="9141287" cy="5141973"/>
            <a:chOff x="1356" y="763"/>
            <a:chExt cx="9141287" cy="5141973"/>
          </a:xfrm>
        </p:grpSpPr>
        <p:pic>
          <p:nvPicPr>
            <p:cNvPr id="10" name="Picture 9"/>
            <p:cNvPicPr>
              <a:picLocks noChangeAspect="1"/>
            </p:cNvPicPr>
            <p:nvPr userDrawn="1"/>
          </p:nvPicPr>
          <p:blipFill>
            <a:blip r:embed="rId2"/>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a:stretch>
              <a:fillRect/>
            </a:stretch>
          </p:blipFill>
          <p:spPr>
            <a:xfrm>
              <a:off x="3241289" y="871538"/>
              <a:ext cx="2680470" cy="3562656"/>
            </a:xfrm>
            <a:prstGeom prst="rect">
              <a:avLst/>
            </a:prstGeom>
          </p:spPr>
        </p:pic>
      </p:grpSp>
      <p:sp>
        <p:nvSpPr>
          <p:cNvPr id="2" name="Title 1"/>
          <p:cNvSpPr>
            <a:spLocks noGrp="1"/>
          </p:cNvSpPr>
          <p:nvPr>
            <p:ph type="ctrTitle"/>
          </p:nvPr>
        </p:nvSpPr>
        <p:spPr>
          <a:xfrm>
            <a:off x="4467667"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42744641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One Line">
    <p:spTree>
      <p:nvGrpSpPr>
        <p:cNvPr id="1" name=""/>
        <p:cNvGrpSpPr/>
        <p:nvPr/>
      </p:nvGrpSpPr>
      <p:grpSpPr>
        <a:xfrm>
          <a:off x="0" y="0"/>
          <a:ext cx="0" cy="0"/>
          <a:chOff x="0" y="0"/>
          <a:chExt cx="0" cy="0"/>
        </a:xfrm>
      </p:grpSpPr>
      <p:grpSp>
        <p:nvGrpSpPr>
          <p:cNvPr id="7" name="Group 6"/>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6" name="Picture 5"/>
            <p:cNvPicPr>
              <a:picLocks noChangeAspect="1"/>
            </p:cNvPicPr>
            <p:nvPr userDrawn="1"/>
          </p:nvPicPr>
          <p:blipFill>
            <a:blip r:embed="rId3"/>
            <a:stretch>
              <a:fillRect/>
            </a:stretch>
          </p:blipFill>
          <p:spPr>
            <a:xfrm>
              <a:off x="3250243" y="859632"/>
              <a:ext cx="2691135" cy="3569760"/>
            </a:xfrm>
            <a:prstGeom prst="rect">
              <a:avLst/>
            </a:prstGeom>
          </p:spPr>
        </p:pic>
      </p:grpSp>
      <p:sp>
        <p:nvSpPr>
          <p:cNvPr id="2" name="Title 1"/>
          <p:cNvSpPr>
            <a:spLocks noGrp="1"/>
          </p:cNvSpPr>
          <p:nvPr>
            <p:ph type="ctrTitle"/>
          </p:nvPr>
        </p:nvSpPr>
        <p:spPr>
          <a:xfrm>
            <a:off x="4396451" y="2326210"/>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9396434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Two Line">
    <p:spTree>
      <p:nvGrpSpPr>
        <p:cNvPr id="1" name=""/>
        <p:cNvGrpSpPr/>
        <p:nvPr/>
      </p:nvGrpSpPr>
      <p:grpSpPr>
        <a:xfrm>
          <a:off x="0" y="0"/>
          <a:ext cx="0" cy="0"/>
          <a:chOff x="0" y="0"/>
          <a:chExt cx="0" cy="0"/>
        </a:xfrm>
      </p:grpSpPr>
      <p:grpSp>
        <p:nvGrpSpPr>
          <p:cNvPr id="6" name="Group 5"/>
          <p:cNvGrpSpPr/>
          <p:nvPr userDrawn="1"/>
        </p:nvGrpSpPr>
        <p:grpSpPr>
          <a:xfrm>
            <a:off x="1694" y="762"/>
            <a:ext cx="9141289" cy="5141975"/>
            <a:chOff x="1694" y="762"/>
            <a:chExt cx="9141289" cy="5141975"/>
          </a:xfrm>
        </p:grpSpPr>
        <p:pic>
          <p:nvPicPr>
            <p:cNvPr id="10" name="Picture 9"/>
            <p:cNvPicPr>
              <a:picLocks noChangeAspect="1"/>
            </p:cNvPicPr>
            <p:nvPr userDrawn="1"/>
          </p:nvPicPr>
          <p:blipFill>
            <a:blip r:embed="rId2"/>
            <a:stretch>
              <a:fillRect/>
            </a:stretch>
          </p:blipFill>
          <p:spPr>
            <a:xfrm>
              <a:off x="1694"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58899" y="869156"/>
              <a:ext cx="2684025" cy="3562656"/>
            </a:xfrm>
            <a:prstGeom prst="rect">
              <a:avLst/>
            </a:prstGeom>
          </p:spPr>
        </p:pic>
      </p:grpSp>
      <p:sp>
        <p:nvSpPr>
          <p:cNvPr id="2" name="Title 1"/>
          <p:cNvSpPr>
            <a:spLocks noGrp="1"/>
          </p:cNvSpPr>
          <p:nvPr>
            <p:ph type="ctrTitle"/>
          </p:nvPr>
        </p:nvSpPr>
        <p:spPr>
          <a:xfrm>
            <a:off x="4470400" y="2216255"/>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8550245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96526" y="854676"/>
              <a:ext cx="2627145"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0654169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98433" y="864394"/>
              <a:ext cx="2620035" cy="3537792"/>
            </a:xfrm>
            <a:prstGeom prst="rect">
              <a:avLst/>
            </a:prstGeom>
          </p:spPr>
        </p:pic>
      </p:grpSp>
      <p:sp>
        <p:nvSpPr>
          <p:cNvPr id="2" name="Title 1"/>
          <p:cNvSpPr>
            <a:spLocks noGrp="1"/>
          </p:cNvSpPr>
          <p:nvPr>
            <p:ph type="ctrTitle"/>
          </p:nvPr>
        </p:nvSpPr>
        <p:spPr>
          <a:xfrm>
            <a:off x="4514850" y="3241132"/>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5088653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One Line">
    <p:spTree>
      <p:nvGrpSpPr>
        <p:cNvPr id="1" name=""/>
        <p:cNvGrpSpPr/>
        <p:nvPr/>
      </p:nvGrpSpPr>
      <p:grpSpPr>
        <a:xfrm>
          <a:off x="0" y="0"/>
          <a:ext cx="0" cy="0"/>
          <a:chOff x="0" y="0"/>
          <a:chExt cx="0" cy="0"/>
        </a:xfrm>
      </p:grpSpPr>
      <p:grpSp>
        <p:nvGrpSpPr>
          <p:cNvPr id="6" name="Group 5"/>
          <p:cNvGrpSpPr/>
          <p:nvPr userDrawn="1"/>
        </p:nvGrpSpPr>
        <p:grpSpPr>
          <a:xfrm>
            <a:off x="1355" y="762"/>
            <a:ext cx="9141291" cy="5141976"/>
            <a:chOff x="1355" y="762"/>
            <a:chExt cx="9141291" cy="5141976"/>
          </a:xfrm>
        </p:grpSpPr>
        <p:pic>
          <p:nvPicPr>
            <p:cNvPr id="10" name="Picture 9"/>
            <p:cNvPicPr>
              <a:picLocks noChangeAspect="1"/>
            </p:cNvPicPr>
            <p:nvPr userDrawn="1"/>
          </p:nvPicPr>
          <p:blipFill>
            <a:blip r:embed="rId2"/>
            <a:stretch>
              <a:fillRect/>
            </a:stretch>
          </p:blipFill>
          <p:spPr>
            <a:xfrm>
              <a:off x="1355"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9227" y="862012"/>
              <a:ext cx="2666250"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6083607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033" y="763"/>
            <a:ext cx="9141289" cy="5141975"/>
            <a:chOff x="2033" y="763"/>
            <a:chExt cx="9141289" cy="5141975"/>
          </a:xfrm>
        </p:grpSpPr>
        <p:pic>
          <p:nvPicPr>
            <p:cNvPr id="10" name="Picture 9"/>
            <p:cNvPicPr>
              <a:picLocks noChangeAspect="1"/>
            </p:cNvPicPr>
            <p:nvPr userDrawn="1"/>
          </p:nvPicPr>
          <p:blipFill>
            <a:blip r:embed="rId2"/>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6789" y="866775"/>
              <a:ext cx="2655585" cy="3537792"/>
            </a:xfrm>
            <a:prstGeom prst="rect">
              <a:avLst/>
            </a:prstGeom>
          </p:spPr>
        </p:pic>
      </p:grpSp>
      <p:sp>
        <p:nvSpPr>
          <p:cNvPr id="2" name="Title 1"/>
          <p:cNvSpPr>
            <a:spLocks noGrp="1"/>
          </p:cNvSpPr>
          <p:nvPr>
            <p:ph type="ctrTitle"/>
          </p:nvPr>
        </p:nvSpPr>
        <p:spPr>
          <a:xfrm>
            <a:off x="4479925" y="3250657"/>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53314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Two Line">
    <p:spTree>
      <p:nvGrpSpPr>
        <p:cNvPr id="1" name=""/>
        <p:cNvGrpSpPr/>
        <p:nvPr/>
      </p:nvGrpSpPr>
      <p:grpSpPr>
        <a:xfrm>
          <a:off x="0" y="0"/>
          <a:ext cx="0" cy="0"/>
          <a:chOff x="0" y="0"/>
          <a:chExt cx="0" cy="0"/>
        </a:xfrm>
      </p:grpSpPr>
      <p:grpSp>
        <p:nvGrpSpPr>
          <p:cNvPr id="6" name="Group 5"/>
          <p:cNvGrpSpPr/>
          <p:nvPr userDrawn="1"/>
        </p:nvGrpSpPr>
        <p:grpSpPr>
          <a:xfrm>
            <a:off x="1694" y="762"/>
            <a:ext cx="9141289" cy="5141975"/>
            <a:chOff x="1694" y="762"/>
            <a:chExt cx="9141289" cy="5141975"/>
          </a:xfrm>
        </p:grpSpPr>
        <p:pic>
          <p:nvPicPr>
            <p:cNvPr id="10" name="Picture 9"/>
            <p:cNvPicPr>
              <a:picLocks noChangeAspect="1"/>
            </p:cNvPicPr>
            <p:nvPr userDrawn="1"/>
          </p:nvPicPr>
          <p:blipFill>
            <a:blip r:embed="rId2"/>
            <a:stretch>
              <a:fillRect/>
            </a:stretch>
          </p:blipFill>
          <p:spPr>
            <a:xfrm>
              <a:off x="1694"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58899" y="869156"/>
              <a:ext cx="2684025" cy="3562656"/>
            </a:xfrm>
            <a:prstGeom prst="rect">
              <a:avLst/>
            </a:prstGeom>
          </p:spPr>
        </p:pic>
      </p:grpSp>
      <p:sp>
        <p:nvSpPr>
          <p:cNvPr id="2" name="Title 1"/>
          <p:cNvSpPr>
            <a:spLocks noGrp="1"/>
          </p:cNvSpPr>
          <p:nvPr>
            <p:ph type="ctrTitle"/>
          </p:nvPr>
        </p:nvSpPr>
        <p:spPr>
          <a:xfrm>
            <a:off x="4470400" y="2216255"/>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1096861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One Line">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6565" y="864395"/>
              <a:ext cx="2662695" cy="3548448"/>
            </a:xfrm>
            <a:prstGeom prst="rect">
              <a:avLst/>
            </a:prstGeom>
          </p:spPr>
        </p:pic>
      </p:grpSp>
      <p:sp>
        <p:nvSpPr>
          <p:cNvPr id="2" name="Title 1"/>
          <p:cNvSpPr>
            <a:spLocks noGrp="1"/>
          </p:cNvSpPr>
          <p:nvPr>
            <p:ph type="ctrTitle"/>
          </p:nvPr>
        </p:nvSpPr>
        <p:spPr>
          <a:xfrm>
            <a:off x="4654220" y="3136357"/>
            <a:ext cx="4238955"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5810758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Two Line">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3269" y="869156"/>
              <a:ext cx="2652030" cy="3537792"/>
            </a:xfrm>
            <a:prstGeom prst="rect">
              <a:avLst/>
            </a:prstGeom>
          </p:spPr>
        </p:pic>
      </p:grpSp>
      <p:sp>
        <p:nvSpPr>
          <p:cNvPr id="2" name="Title 1"/>
          <p:cNvSpPr>
            <a:spLocks noGrp="1"/>
          </p:cNvSpPr>
          <p:nvPr>
            <p:ph type="ctrTitle"/>
          </p:nvPr>
        </p:nvSpPr>
        <p:spPr>
          <a:xfrm>
            <a:off x="4587545" y="3250657"/>
            <a:ext cx="430563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0143520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One Line">
    <p:spTree>
      <p:nvGrpSpPr>
        <p:cNvPr id="1" name=""/>
        <p:cNvGrpSpPr/>
        <p:nvPr/>
      </p:nvGrpSpPr>
      <p:grpSpPr>
        <a:xfrm>
          <a:off x="0" y="0"/>
          <a:ext cx="0" cy="0"/>
          <a:chOff x="0" y="0"/>
          <a:chExt cx="0" cy="0"/>
        </a:xfrm>
      </p:grpSpPr>
      <p:grpSp>
        <p:nvGrpSpPr>
          <p:cNvPr id="6" name="Group 5"/>
          <p:cNvGrpSpPr/>
          <p:nvPr userDrawn="1"/>
        </p:nvGrpSpPr>
        <p:grpSpPr>
          <a:xfrm>
            <a:off x="2033" y="763"/>
            <a:ext cx="9141289" cy="5141975"/>
            <a:chOff x="2033" y="763"/>
            <a:chExt cx="9141289" cy="5141975"/>
          </a:xfrm>
        </p:grpSpPr>
        <p:pic>
          <p:nvPicPr>
            <p:cNvPr id="10" name="Picture 9"/>
            <p:cNvPicPr>
              <a:picLocks noChangeAspect="1"/>
            </p:cNvPicPr>
            <p:nvPr userDrawn="1"/>
          </p:nvPicPr>
          <p:blipFill>
            <a:blip r:embed="rId2"/>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a:stretch>
              <a:fillRect/>
            </a:stretch>
          </p:blipFill>
          <p:spPr>
            <a:xfrm>
              <a:off x="3455227" y="864394"/>
              <a:ext cx="2470725"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4177226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Two Line">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459967" y="869156"/>
              <a:ext cx="246006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921681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627850" y="857250"/>
              <a:ext cx="2282310" cy="3569760"/>
            </a:xfrm>
            <a:prstGeom prst="rect">
              <a:avLst/>
            </a:prstGeom>
          </p:spPr>
        </p:pic>
      </p:grpSp>
      <p:sp>
        <p:nvSpPr>
          <p:cNvPr id="2" name="Title 1"/>
          <p:cNvSpPr>
            <a:spLocks noGrp="1"/>
          </p:cNvSpPr>
          <p:nvPr>
            <p:ph type="ctrTitle"/>
          </p:nvPr>
        </p:nvSpPr>
        <p:spPr>
          <a:xfrm>
            <a:off x="4573588"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7248933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6" y="763"/>
            <a:ext cx="9141287" cy="5141973"/>
            <a:chOff x="1356" y="763"/>
            <a:chExt cx="9141287" cy="5141973"/>
          </a:xfrm>
        </p:grpSpPr>
        <p:pic>
          <p:nvPicPr>
            <p:cNvPr id="10" name="Picture 9"/>
            <p:cNvPicPr>
              <a:picLocks noChangeAspect="1"/>
            </p:cNvPicPr>
            <p:nvPr userDrawn="1"/>
          </p:nvPicPr>
          <p:blipFill>
            <a:blip r:embed="rId2"/>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a:stretch>
              <a:fillRect/>
            </a:stretch>
          </p:blipFill>
          <p:spPr>
            <a:xfrm>
              <a:off x="3637034" y="864394"/>
              <a:ext cx="2271645" cy="3562656"/>
            </a:xfrm>
            <a:prstGeom prst="rect">
              <a:avLst/>
            </a:prstGeom>
          </p:spPr>
        </p:pic>
      </p:grpSp>
      <p:sp>
        <p:nvSpPr>
          <p:cNvPr id="2" name="Title 1"/>
          <p:cNvSpPr>
            <a:spLocks noGrp="1"/>
          </p:cNvSpPr>
          <p:nvPr>
            <p:ph type="ctrTitle"/>
          </p:nvPr>
        </p:nvSpPr>
        <p:spPr>
          <a:xfrm>
            <a:off x="4467667"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3853132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678" y="763"/>
            <a:ext cx="9141289" cy="5141975"/>
            <a:chOff x="678" y="763"/>
            <a:chExt cx="9141289" cy="5141975"/>
          </a:xfrm>
        </p:grpSpPr>
        <p:pic>
          <p:nvPicPr>
            <p:cNvPr id="10" name="Picture 9"/>
            <p:cNvPicPr>
              <a:picLocks noChangeAspect="1"/>
            </p:cNvPicPr>
            <p:nvPr userDrawn="1"/>
          </p:nvPicPr>
          <p:blipFill>
            <a:blip r:embed="rId2"/>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5216" y="847724"/>
              <a:ext cx="2691135" cy="3569760"/>
            </a:xfrm>
            <a:prstGeom prst="rect">
              <a:avLst/>
            </a:prstGeom>
          </p:spPr>
        </p:pic>
      </p:grpSp>
      <p:sp>
        <p:nvSpPr>
          <p:cNvPr id="2" name="Title 1"/>
          <p:cNvSpPr>
            <a:spLocks noGrp="1"/>
          </p:cNvSpPr>
          <p:nvPr>
            <p:ph type="ctrTitle"/>
          </p:nvPr>
        </p:nvSpPr>
        <p:spPr>
          <a:xfrm>
            <a:off x="1898650" y="2286584"/>
            <a:ext cx="3735464" cy="461912"/>
          </a:xfrm>
        </p:spPr>
        <p:txBody>
          <a:bodyPr anchor="t" anchorCtr="0">
            <a:noAutofit/>
          </a:bodyPr>
          <a:lstStyle>
            <a:lvl1pPr algn="l">
              <a:lnSpc>
                <a:spcPct val="90000"/>
              </a:lnSpc>
              <a:defRPr sz="3000" b="1" i="0">
                <a:solidFill>
                  <a:srgbClr val="FFFFFF"/>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756146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677" y="763"/>
            <a:ext cx="9141289" cy="5141975"/>
            <a:chOff x="677" y="763"/>
            <a:chExt cx="9141289" cy="5141975"/>
          </a:xfrm>
        </p:grpSpPr>
        <p:pic>
          <p:nvPicPr>
            <p:cNvPr id="10" name="Picture 9"/>
            <p:cNvPicPr>
              <a:picLocks noChangeAspect="1"/>
            </p:cNvPicPr>
            <p:nvPr userDrawn="1"/>
          </p:nvPicPr>
          <p:blipFill>
            <a:blip r:embed="rId2"/>
            <a:stretch>
              <a:fillRect/>
            </a:stretch>
          </p:blipFill>
          <p:spPr>
            <a:xfrm>
              <a:off x="677"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1689" y="850107"/>
              <a:ext cx="2684025" cy="3559105"/>
            </a:xfrm>
            <a:prstGeom prst="rect">
              <a:avLst/>
            </a:prstGeom>
          </p:spPr>
        </p:pic>
      </p:grpSp>
      <p:sp>
        <p:nvSpPr>
          <p:cNvPr id="2" name="Title 1"/>
          <p:cNvSpPr>
            <a:spLocks noGrp="1"/>
          </p:cNvSpPr>
          <p:nvPr>
            <p:ph type="ctrTitle"/>
          </p:nvPr>
        </p:nvSpPr>
        <p:spPr>
          <a:xfrm>
            <a:off x="1980948" y="2215309"/>
            <a:ext cx="2932085" cy="641893"/>
          </a:xfrm>
        </p:spPr>
        <p:txBody>
          <a:bodyPr anchor="t" anchorCtr="0">
            <a:noAutofit/>
          </a:bodyPr>
          <a:lstStyle>
            <a:lvl1pPr algn="l">
              <a:lnSpc>
                <a:spcPct val="90000"/>
              </a:lnSpc>
              <a:defRPr sz="2200" b="1" i="0">
                <a:solidFill>
                  <a:srgbClr val="FFFFFF"/>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3243317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1858" y="869156"/>
              <a:ext cx="2669805" cy="3548448"/>
            </a:xfrm>
            <a:prstGeom prst="rect">
              <a:avLst/>
            </a:prstGeom>
          </p:spPr>
        </p:pic>
      </p:grpSp>
      <p:sp>
        <p:nvSpPr>
          <p:cNvPr id="2" name="Title 1"/>
          <p:cNvSpPr>
            <a:spLocks noGrp="1"/>
          </p:cNvSpPr>
          <p:nvPr>
            <p:ph type="ctrTitle"/>
          </p:nvPr>
        </p:nvSpPr>
        <p:spPr>
          <a:xfrm>
            <a:off x="4546600"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0999783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9572" y="873919"/>
              <a:ext cx="2659140" cy="3537792"/>
            </a:xfrm>
            <a:prstGeom prst="rect">
              <a:avLst/>
            </a:prstGeom>
          </p:spPr>
        </p:pic>
      </p:grpSp>
      <p:sp>
        <p:nvSpPr>
          <p:cNvPr id="2" name="Title 1"/>
          <p:cNvSpPr>
            <a:spLocks noGrp="1"/>
          </p:cNvSpPr>
          <p:nvPr>
            <p:ph type="ctrTitle"/>
          </p:nvPr>
        </p:nvSpPr>
        <p:spPr>
          <a:xfrm>
            <a:off x="4371975" y="3253832"/>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258039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96526" y="854676"/>
              <a:ext cx="2627145"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9162844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One Line">
    <p:spTree>
      <p:nvGrpSpPr>
        <p:cNvPr id="1" name=""/>
        <p:cNvGrpSpPr/>
        <p:nvPr/>
      </p:nvGrpSpPr>
      <p:grpSpPr>
        <a:xfrm>
          <a:off x="0" y="0"/>
          <a:ext cx="0" cy="0"/>
          <a:chOff x="0" y="0"/>
          <a:chExt cx="0" cy="0"/>
        </a:xfrm>
      </p:grpSpPr>
      <p:grpSp>
        <p:nvGrpSpPr>
          <p:cNvPr id="6" name="Group 5"/>
          <p:cNvGrpSpPr/>
          <p:nvPr userDrawn="1"/>
        </p:nvGrpSpPr>
        <p:grpSpPr>
          <a:xfrm>
            <a:off x="1694" y="763"/>
            <a:ext cx="9141289" cy="5141975"/>
            <a:chOff x="1694" y="763"/>
            <a:chExt cx="9141289" cy="5141975"/>
          </a:xfrm>
        </p:grpSpPr>
        <p:pic>
          <p:nvPicPr>
            <p:cNvPr id="10" name="Picture 9"/>
            <p:cNvPicPr>
              <a:picLocks noChangeAspect="1"/>
            </p:cNvPicPr>
            <p:nvPr userDrawn="1"/>
          </p:nvPicPr>
          <p:blipFill>
            <a:blip r:embed="rId2"/>
            <a:stretch>
              <a:fillRect/>
            </a:stretch>
          </p:blipFill>
          <p:spPr>
            <a:xfrm>
              <a:off x="1694"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8737" y="859632"/>
              <a:ext cx="2666250"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2736629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Two Line">
    <p:spTree>
      <p:nvGrpSpPr>
        <p:cNvPr id="1" name=""/>
        <p:cNvGrpSpPr/>
        <p:nvPr/>
      </p:nvGrpSpPr>
      <p:grpSpPr>
        <a:xfrm>
          <a:off x="0" y="0"/>
          <a:ext cx="0" cy="0"/>
          <a:chOff x="0" y="0"/>
          <a:chExt cx="0" cy="0"/>
        </a:xfrm>
      </p:grpSpPr>
      <p:grpSp>
        <p:nvGrpSpPr>
          <p:cNvPr id="8" name="Group 7"/>
          <p:cNvGrpSpPr/>
          <p:nvPr userDrawn="1"/>
        </p:nvGrpSpPr>
        <p:grpSpPr>
          <a:xfrm>
            <a:off x="2033" y="762"/>
            <a:ext cx="9141289" cy="5141975"/>
            <a:chOff x="2033" y="762"/>
            <a:chExt cx="9141289" cy="5141975"/>
          </a:xfrm>
        </p:grpSpPr>
        <p:pic>
          <p:nvPicPr>
            <p:cNvPr id="10" name="Picture 9"/>
            <p:cNvPicPr>
              <a:picLocks noChangeAspect="1"/>
            </p:cNvPicPr>
            <p:nvPr userDrawn="1"/>
          </p:nvPicPr>
          <p:blipFill>
            <a:blip r:embed="rId2"/>
            <a:stretch>
              <a:fillRect/>
            </a:stretch>
          </p:blipFill>
          <p:spPr>
            <a:xfrm>
              <a:off x="2033" y="762"/>
              <a:ext cx="9141289" cy="5141975"/>
            </a:xfrm>
            <a:prstGeom prst="rect">
              <a:avLst/>
            </a:prstGeom>
          </p:spPr>
        </p:pic>
        <p:pic>
          <p:nvPicPr>
            <p:cNvPr id="6" name="Picture 5"/>
            <p:cNvPicPr>
              <a:picLocks noChangeAspect="1"/>
            </p:cNvPicPr>
            <p:nvPr userDrawn="1"/>
          </p:nvPicPr>
          <p:blipFill>
            <a:blip r:embed="rId3"/>
            <a:stretch>
              <a:fillRect/>
            </a:stretch>
          </p:blipFill>
          <p:spPr>
            <a:xfrm>
              <a:off x="3257393" y="866776"/>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2842836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One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355" y="762"/>
            <a:ext cx="9141288" cy="5141975"/>
            <a:chOff x="1355" y="762"/>
            <a:chExt cx="9141288" cy="5141975"/>
          </a:xfrm>
        </p:grpSpPr>
        <p:pic>
          <p:nvPicPr>
            <p:cNvPr id="10" name="Picture 9"/>
            <p:cNvPicPr>
              <a:picLocks noChangeAspect="1"/>
            </p:cNvPicPr>
            <p:nvPr userDrawn="1"/>
          </p:nvPicPr>
          <p:blipFill>
            <a:blip r:embed="rId2"/>
            <a:stretch>
              <a:fillRect/>
            </a:stretch>
          </p:blipFill>
          <p:spPr>
            <a:xfrm>
              <a:off x="1355" y="762"/>
              <a:ext cx="9141288" cy="5141975"/>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userDrawn="1">
            <p:ph type="ctrTitle"/>
          </p:nvPr>
        </p:nvSpPr>
        <p:spPr>
          <a:xfrm>
            <a:off x="4700122"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6651340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Two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357" y="763"/>
            <a:ext cx="9141285" cy="5141973"/>
            <a:chOff x="1357" y="763"/>
            <a:chExt cx="9141285" cy="5141973"/>
          </a:xfrm>
        </p:grpSpPr>
        <p:pic>
          <p:nvPicPr>
            <p:cNvPr id="10" name="Picture 9"/>
            <p:cNvPicPr>
              <a:picLocks noChangeAspect="1"/>
            </p:cNvPicPr>
            <p:nvPr userDrawn="1"/>
          </p:nvPicPr>
          <p:blipFill>
            <a:blip r:embed="rId2"/>
            <a:stretch>
              <a:fillRect/>
            </a:stretch>
          </p:blipFill>
          <p:spPr>
            <a:xfrm>
              <a:off x="1357" y="763"/>
              <a:ext cx="9141285" cy="5141973"/>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userDrawn="1">
            <p:ph type="ctrTitle"/>
          </p:nvPr>
        </p:nvSpPr>
        <p:spPr>
          <a:xfrm>
            <a:off x="4703599"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7227880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5" name="Picture 4"/>
            <p:cNvPicPr>
              <a:picLocks noChangeAspect="1"/>
            </p:cNvPicPr>
            <p:nvPr userDrawn="1"/>
          </p:nvPicPr>
          <p:blipFill>
            <a:blip r:embed="rId3"/>
            <a:stretch>
              <a:fillRect/>
            </a:stretch>
          </p:blipFill>
          <p:spPr>
            <a:xfrm>
              <a:off x="3235161" y="877094"/>
              <a:ext cx="2691135" cy="3438336"/>
            </a:xfrm>
            <a:prstGeom prst="rect">
              <a:avLst/>
            </a:prstGeom>
          </p:spPr>
        </p:pic>
      </p:grpSp>
      <p:sp>
        <p:nvSpPr>
          <p:cNvPr id="2" name="Title 1"/>
          <p:cNvSpPr>
            <a:spLocks noGrp="1"/>
          </p:cNvSpPr>
          <p:nvPr userDrawn="1">
            <p:ph type="ctrTitle"/>
          </p:nvPr>
        </p:nvSpPr>
        <p:spPr>
          <a:xfrm>
            <a:off x="5004922" y="2323430"/>
            <a:ext cx="4137721"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9" name="Picture 8"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9282683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5" name="Picture 4"/>
            <p:cNvPicPr>
              <a:picLocks noChangeAspect="1"/>
            </p:cNvPicPr>
            <p:nvPr userDrawn="1"/>
          </p:nvPicPr>
          <p:blipFill>
            <a:blip r:embed="rId3"/>
            <a:stretch>
              <a:fillRect/>
            </a:stretch>
          </p:blipFill>
          <p:spPr>
            <a:xfrm>
              <a:off x="3237128" y="879475"/>
              <a:ext cx="2684025" cy="3427681"/>
            </a:xfrm>
            <a:prstGeom prst="rect">
              <a:avLst/>
            </a:prstGeom>
          </p:spPr>
        </p:pic>
      </p:grpSp>
      <p:sp>
        <p:nvSpPr>
          <p:cNvPr id="2" name="Title 1"/>
          <p:cNvSpPr>
            <a:spLocks noGrp="1"/>
          </p:cNvSpPr>
          <p:nvPr userDrawn="1">
            <p:ph type="ctrTitle"/>
          </p:nvPr>
        </p:nvSpPr>
        <p:spPr>
          <a:xfrm>
            <a:off x="5004000"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9" name="Picture 8"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18957753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One Line">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762"/>
            <a:ext cx="9141288" cy="5141975"/>
            <a:chOff x="0" y="762"/>
            <a:chExt cx="9141288" cy="5141975"/>
          </a:xfrm>
        </p:grpSpPr>
        <p:pic>
          <p:nvPicPr>
            <p:cNvPr id="10" name="Picture 9"/>
            <p:cNvPicPr>
              <a:picLocks noChangeAspect="1"/>
            </p:cNvPicPr>
            <p:nvPr userDrawn="1"/>
          </p:nvPicPr>
          <p:blipFill>
            <a:blip r:embed="rId2"/>
            <a:stretch>
              <a:fillRect/>
            </a:stretch>
          </p:blipFill>
          <p:spPr>
            <a:xfrm>
              <a:off x="0" y="762"/>
              <a:ext cx="9141288" cy="5141975"/>
            </a:xfrm>
            <a:prstGeom prst="rect">
              <a:avLst/>
            </a:prstGeom>
          </p:spPr>
        </p:pic>
        <p:pic>
          <p:nvPicPr>
            <p:cNvPr id="8" name="Picture 7"/>
            <p:cNvPicPr>
              <a:picLocks noChangeAspect="1"/>
            </p:cNvPicPr>
            <p:nvPr userDrawn="1"/>
          </p:nvPicPr>
          <p:blipFill>
            <a:blip r:embed="rId3"/>
            <a:stretch>
              <a:fillRect/>
            </a:stretch>
          </p:blipFill>
          <p:spPr>
            <a:xfrm>
              <a:off x="3235955" y="861751"/>
              <a:ext cx="2691135" cy="3569760"/>
            </a:xfrm>
            <a:prstGeom prst="rect">
              <a:avLst/>
            </a:prstGeom>
          </p:spPr>
        </p:pic>
      </p:grpSp>
      <p:sp>
        <p:nvSpPr>
          <p:cNvPr id="2" name="Title 1"/>
          <p:cNvSpPr>
            <a:spLocks noGrp="1"/>
          </p:cNvSpPr>
          <p:nvPr userDrawn="1">
            <p:ph type="ctrTitle"/>
          </p:nvPr>
        </p:nvSpPr>
        <p:spPr>
          <a:xfrm>
            <a:off x="253395" y="2286584"/>
            <a:ext cx="4229705"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rgbClr val="E60000"/>
                </a:solidFill>
              </a:defRPr>
            </a:lvl1pPr>
          </a:lstStyle>
          <a:p>
            <a:endParaRPr lang="en-GB" dirty="0"/>
          </a:p>
        </p:txBody>
      </p:sp>
      <p:pic>
        <p:nvPicPr>
          <p:cNvPr id="11" name="Picture 10"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321496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Two Line">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1355" y="762"/>
            <a:ext cx="9141288" cy="5141975"/>
            <a:chOff x="1355" y="762"/>
            <a:chExt cx="9141288" cy="5141975"/>
          </a:xfrm>
        </p:grpSpPr>
        <p:pic>
          <p:nvPicPr>
            <p:cNvPr id="10" name="Picture 9"/>
            <p:cNvPicPr>
              <a:picLocks noChangeAspect="1"/>
            </p:cNvPicPr>
            <p:nvPr userDrawn="1"/>
          </p:nvPicPr>
          <p:blipFill>
            <a:blip r:embed="rId2"/>
            <a:stretch>
              <a:fillRect/>
            </a:stretch>
          </p:blipFill>
          <p:spPr>
            <a:xfrm>
              <a:off x="1355" y="762"/>
              <a:ext cx="9141288" cy="5141975"/>
            </a:xfrm>
            <a:prstGeom prst="rect">
              <a:avLst/>
            </a:prstGeom>
          </p:spPr>
        </p:pic>
        <p:pic>
          <p:nvPicPr>
            <p:cNvPr id="6" name="Picture 5"/>
            <p:cNvPicPr>
              <a:picLocks noChangeAspect="1"/>
            </p:cNvPicPr>
            <p:nvPr userDrawn="1"/>
          </p:nvPicPr>
          <p:blipFill>
            <a:blip r:embed="rId3"/>
            <a:stretch>
              <a:fillRect/>
            </a:stretch>
          </p:blipFill>
          <p:spPr>
            <a:xfrm>
              <a:off x="3242515" y="858898"/>
              <a:ext cx="2684025" cy="3562656"/>
            </a:xfrm>
            <a:prstGeom prst="rect">
              <a:avLst/>
            </a:prstGeom>
          </p:spPr>
        </p:pic>
      </p:grpSp>
      <p:sp>
        <p:nvSpPr>
          <p:cNvPr id="2" name="Title 1"/>
          <p:cNvSpPr>
            <a:spLocks noGrp="1"/>
          </p:cNvSpPr>
          <p:nvPr userDrawn="1">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rgbClr val="E60000"/>
                </a:solidFill>
              </a:defRPr>
            </a:lvl1pPr>
          </a:lstStyle>
          <a:p>
            <a:endParaRPr lang="en-GB" dirty="0"/>
          </a:p>
        </p:txBody>
      </p:sp>
      <p:pic>
        <p:nvPicPr>
          <p:cNvPr id="11" name="Picture 10"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27593211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userDrawn="1">
            <p:ph type="ctrTitle"/>
          </p:nvPr>
        </p:nvSpPr>
        <p:spPr>
          <a:xfrm>
            <a:off x="4852522" y="2323430"/>
            <a:ext cx="4200770"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7017212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userDrawn="1">
            <p:ph type="ctrTitle"/>
          </p:nvPr>
        </p:nvSpPr>
        <p:spPr>
          <a:xfrm>
            <a:off x="4865524" y="2221659"/>
            <a:ext cx="4029508"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27644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98433" y="864394"/>
              <a:ext cx="2620035" cy="3537792"/>
            </a:xfrm>
            <a:prstGeom prst="rect">
              <a:avLst/>
            </a:prstGeom>
          </p:spPr>
        </p:pic>
      </p:grpSp>
      <p:sp>
        <p:nvSpPr>
          <p:cNvPr id="2" name="Title 1"/>
          <p:cNvSpPr>
            <a:spLocks noGrp="1"/>
          </p:cNvSpPr>
          <p:nvPr>
            <p:ph type="ctrTitle"/>
          </p:nvPr>
        </p:nvSpPr>
        <p:spPr>
          <a:xfrm>
            <a:off x="4514850" y="3241132"/>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8255332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3257" y="850105"/>
              <a:ext cx="2691135" cy="3562656"/>
            </a:xfrm>
            <a:prstGeom prst="rect">
              <a:avLst/>
            </a:prstGeom>
          </p:spPr>
        </p:pic>
      </p:grpSp>
      <p:sp>
        <p:nvSpPr>
          <p:cNvPr id="2" name="Title 1"/>
          <p:cNvSpPr>
            <a:spLocks noGrp="1"/>
          </p:cNvSpPr>
          <p:nvPr>
            <p:ph type="ctrTitle"/>
          </p:nvPr>
        </p:nvSpPr>
        <p:spPr>
          <a:xfrm>
            <a:off x="249239" y="2286584"/>
            <a:ext cx="4124554"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2375269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9510" y="854871"/>
              <a:ext cx="2684025" cy="3552001"/>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9674956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2493" y="847724"/>
              <a:ext cx="2669805" cy="3573312"/>
            </a:xfrm>
            <a:prstGeom prst="rect">
              <a:avLst/>
            </a:prstGeom>
          </p:spPr>
        </p:pic>
      </p:grpSp>
      <p:sp>
        <p:nvSpPr>
          <p:cNvPr id="2" name="Title 1"/>
          <p:cNvSpPr>
            <a:spLocks noGrp="1"/>
          </p:cNvSpPr>
          <p:nvPr>
            <p:ph type="ctrTitle"/>
          </p:nvPr>
        </p:nvSpPr>
        <p:spPr>
          <a:xfrm>
            <a:off x="344955" y="2286584"/>
            <a:ext cx="4124554"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2248674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56715" y="854869"/>
              <a:ext cx="2659140" cy="3559105"/>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7785483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49815" y="856290"/>
              <a:ext cx="2691135" cy="3488064"/>
            </a:xfrm>
            <a:prstGeom prst="rect">
              <a:avLst/>
            </a:prstGeom>
          </p:spPr>
        </p:pic>
      </p:grpSp>
      <p:sp>
        <p:nvSpPr>
          <p:cNvPr id="2" name="Title 1"/>
          <p:cNvSpPr>
            <a:spLocks noGrp="1"/>
          </p:cNvSpPr>
          <p:nvPr>
            <p:ph type="ctrTitle"/>
          </p:nvPr>
        </p:nvSpPr>
        <p:spPr>
          <a:xfrm>
            <a:off x="253395" y="2286584"/>
            <a:ext cx="4210655"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0295746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42515" y="862012"/>
              <a:ext cx="2684025" cy="3480960"/>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1995963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One Line">
    <p:spTree>
      <p:nvGrpSpPr>
        <p:cNvPr id="1" name=""/>
        <p:cNvGrpSpPr/>
        <p:nvPr/>
      </p:nvGrpSpPr>
      <p:grpSpPr>
        <a:xfrm>
          <a:off x="0" y="0"/>
          <a:ext cx="0" cy="0"/>
          <a:chOff x="0" y="0"/>
          <a:chExt cx="0" cy="0"/>
        </a:xfrm>
      </p:grpSpPr>
      <p:grpSp>
        <p:nvGrpSpPr>
          <p:cNvPr id="6" name="Group 5"/>
          <p:cNvGrpSpPr/>
          <p:nvPr userDrawn="1"/>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8398" y="881063"/>
              <a:ext cx="2666250" cy="3548448"/>
            </a:xfrm>
            <a:prstGeom prst="rect">
              <a:avLst/>
            </a:prstGeom>
          </p:spPr>
        </p:pic>
      </p:grpSp>
      <p:sp>
        <p:nvSpPr>
          <p:cNvPr id="2" name="Title 1"/>
          <p:cNvSpPr>
            <a:spLocks noGrp="1"/>
          </p:cNvSpPr>
          <p:nvPr>
            <p:ph type="ctrTitle"/>
          </p:nvPr>
        </p:nvSpPr>
        <p:spPr>
          <a:xfrm>
            <a:off x="4841876" y="3136357"/>
            <a:ext cx="4051298"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38176670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5693" y="883444"/>
              <a:ext cx="2659140" cy="3537792"/>
            </a:xfrm>
            <a:prstGeom prst="rect">
              <a:avLst/>
            </a:prstGeom>
          </p:spPr>
        </p:pic>
      </p:grpSp>
      <p:sp>
        <p:nvSpPr>
          <p:cNvPr id="2" name="Title 1"/>
          <p:cNvSpPr>
            <a:spLocks noGrp="1"/>
          </p:cNvSpPr>
          <p:nvPr>
            <p:ph type="ctrTitle"/>
          </p:nvPr>
        </p:nvSpPr>
        <p:spPr>
          <a:xfrm>
            <a:off x="4841875" y="3250657"/>
            <a:ext cx="405130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41249913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userDrawn="1">
            <p:ph type="ctrTitle"/>
          </p:nvPr>
        </p:nvSpPr>
        <p:spPr>
          <a:xfrm>
            <a:off x="4700122"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973535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userDrawn="1">
            <p:ph type="ctrTitle"/>
          </p:nvPr>
        </p:nvSpPr>
        <p:spPr>
          <a:xfrm>
            <a:off x="4703599"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669543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One Line">
    <p:spTree>
      <p:nvGrpSpPr>
        <p:cNvPr id="1" name=""/>
        <p:cNvGrpSpPr/>
        <p:nvPr/>
      </p:nvGrpSpPr>
      <p:grpSpPr>
        <a:xfrm>
          <a:off x="0" y="0"/>
          <a:ext cx="0" cy="0"/>
          <a:chOff x="0" y="0"/>
          <a:chExt cx="0" cy="0"/>
        </a:xfrm>
      </p:grpSpPr>
      <p:grpSp>
        <p:nvGrpSpPr>
          <p:cNvPr id="6" name="Group 5"/>
          <p:cNvGrpSpPr/>
          <p:nvPr userDrawn="1"/>
        </p:nvGrpSpPr>
        <p:grpSpPr>
          <a:xfrm>
            <a:off x="1355" y="762"/>
            <a:ext cx="9141291" cy="5141976"/>
            <a:chOff x="1355" y="762"/>
            <a:chExt cx="9141291" cy="5141976"/>
          </a:xfrm>
        </p:grpSpPr>
        <p:pic>
          <p:nvPicPr>
            <p:cNvPr id="10" name="Picture 9"/>
            <p:cNvPicPr>
              <a:picLocks noChangeAspect="1"/>
            </p:cNvPicPr>
            <p:nvPr userDrawn="1"/>
          </p:nvPicPr>
          <p:blipFill>
            <a:blip r:embed="rId2"/>
            <a:stretch>
              <a:fillRect/>
            </a:stretch>
          </p:blipFill>
          <p:spPr>
            <a:xfrm>
              <a:off x="1355"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9227" y="862012"/>
              <a:ext cx="2666250"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7802212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Red One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250551" y="848202"/>
            <a:ext cx="2703177" cy="3600001"/>
          </a:xfrm>
          <a:prstGeom prst="rect">
            <a:avLst/>
          </a:prstGeom>
        </p:spPr>
      </p:pic>
      <p:sp>
        <p:nvSpPr>
          <p:cNvPr id="2"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bg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3"/>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2145397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Red Two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257732" y="857294"/>
            <a:ext cx="2678032" cy="3578400"/>
          </a:xfrm>
          <a:prstGeom prst="rect">
            <a:avLst/>
          </a:prstGeom>
        </p:spPr>
      </p:pic>
      <p:sp>
        <p:nvSpPr>
          <p:cNvPr id="2"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rgbClr val="FFFFFF"/>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endParaRPr lang="en-GB" dirty="0"/>
          </a:p>
        </p:txBody>
      </p:sp>
      <p:pic>
        <p:nvPicPr>
          <p:cNvPr id="7" name="Picture 6"/>
          <p:cNvPicPr>
            <a:picLocks noChangeAspect="1"/>
          </p:cNvPicPr>
          <p:nvPr userDrawn="1"/>
        </p:nvPicPr>
        <p:blipFill>
          <a:blip r:embed="rId3"/>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8126881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White One Lin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3247462" y="861504"/>
            <a:ext cx="2693190" cy="3586699"/>
          </a:xfrm>
          <a:prstGeom prst="rect">
            <a:avLst/>
          </a:prstGeom>
        </p:spPr>
      </p:pic>
      <p:sp>
        <p:nvSpPr>
          <p:cNvPr id="2"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28797268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White Two Lin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52580" y="856209"/>
            <a:ext cx="2678845" cy="3579486"/>
          </a:xfrm>
          <a:prstGeom prst="rect">
            <a:avLst/>
          </a:prstGeom>
        </p:spPr>
      </p:pic>
      <p:sp>
        <p:nvSpPr>
          <p:cNvPr id="2"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chemeClr val="accent1"/>
                </a:solidFill>
                <a:latin typeface="Vodafone Rg"/>
                <a:cs typeface="Vodafone Rg"/>
              </a:defRPr>
            </a:lvl1pPr>
          </a:lstStyle>
          <a:p>
            <a:r>
              <a:rPr lang="en-US"/>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23102689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250825" y="205978"/>
            <a:ext cx="6538913" cy="667479"/>
          </a:xfrm>
        </p:spPr>
        <p:txBody>
          <a:bodyPr/>
          <a:lstStyle/>
          <a:p>
            <a:r>
              <a:rPr lang="en-US"/>
              <a:t>Click to edit Master title style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fld id="{72A83A2B-3358-44F8-83A0-4598795D8FB5}" type="slidenum">
              <a:rPr lang="en-GB" smtClean="0"/>
              <a:pPr/>
              <a:t>‹#›</a:t>
            </a:fld>
            <a:endParaRPr lang="en-GB" dirty="0"/>
          </a:p>
        </p:txBody>
      </p:sp>
      <p:sp>
        <p:nvSpPr>
          <p:cNvPr id="10" name="Content Placeholder 9"/>
          <p:cNvSpPr>
            <a:spLocks noGrp="1"/>
          </p:cNvSpPr>
          <p:nvPr>
            <p:ph sz="quarter" idx="13"/>
          </p:nvPr>
        </p:nvSpPr>
        <p:spPr>
          <a:xfrm>
            <a:off x="250825" y="873457"/>
            <a:ext cx="8642350" cy="36032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4386674"/>
      </p:ext>
    </p:extLst>
  </p:cSld>
  <p:clrMapOvr>
    <a:masterClrMapping/>
  </p:clrMapOvr>
  <p:extLst mod="1">
    <p:ext uri="{DCECCB84-F9BA-43D5-87BE-67443E8EF086}">
      <p15:sldGuideLst xmlns:p15="http://schemas.microsoft.com/office/powerpoint/2012/main">
        <p15:guide id="1" pos="4277">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endParaRPr lang="en-GB" dirty="0">
              <a:solidFill>
                <a:schemeClr val="tx1"/>
              </a:solidFill>
            </a:endParaRP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p:txBody>
          <a:bodyPr/>
          <a:lstStyle/>
          <a:p>
            <a:endParaRPr lang="en-GB"/>
          </a:p>
        </p:txBody>
      </p:sp>
      <p:sp>
        <p:nvSpPr>
          <p:cNvPr id="12" name="Picture Placeholder 11"/>
          <p:cNvSpPr>
            <a:spLocks noGrp="1"/>
          </p:cNvSpPr>
          <p:nvPr>
            <p:ph type="pic" sz="quarter" idx="16"/>
          </p:nvPr>
        </p:nvSpPr>
        <p:spPr>
          <a:xfrm>
            <a:off x="4679950" y="873125"/>
            <a:ext cx="4213225" cy="3603625"/>
          </a:xfrm>
          <a:solidFill>
            <a:schemeClr val="bg1">
              <a:lumMod val="95000"/>
            </a:schemeClr>
          </a:solidFill>
        </p:spPr>
        <p:txBody>
          <a:bodyPr/>
          <a:lstStyle>
            <a:lvl1pPr marL="0" indent="0">
              <a:buNone/>
              <a:defRPr/>
            </a:lvl1pPr>
          </a:lstStyle>
          <a:p>
            <a:r>
              <a:rPr lang="en-US"/>
              <a:t>Click icon to add picture</a:t>
            </a:r>
            <a:endParaRPr lang="en-GB"/>
          </a:p>
        </p:txBody>
      </p:sp>
      <p:sp>
        <p:nvSpPr>
          <p:cNvPr id="5" name="Content Placeholder 4"/>
          <p:cNvSpPr>
            <a:spLocks noGrp="1"/>
          </p:cNvSpPr>
          <p:nvPr>
            <p:ph sz="quarter" idx="17"/>
          </p:nvPr>
        </p:nvSpPr>
        <p:spPr>
          <a:xfrm>
            <a:off x="250825" y="873125"/>
            <a:ext cx="4213225" cy="360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92799361"/>
      </p:ext>
    </p:extLst>
  </p:cSld>
  <p:clrMapOvr>
    <a:masterClrMapping/>
  </p:clrMapOvr>
  <p:extLst mod="1">
    <p:ext uri="{DCECCB84-F9BA-43D5-87BE-67443E8EF086}">
      <p15:sldGuideLst xmlns:p15="http://schemas.microsoft.com/office/powerpoint/2012/main">
        <p15:guide id="1" pos="2812">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endParaRPr lang="en-GB" dirty="0">
              <a:solidFill>
                <a:schemeClr val="tx1"/>
              </a:solidFill>
            </a:endParaRP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p:txBody>
          <a:bodyPr/>
          <a:lstStyle/>
          <a:p>
            <a:endParaRPr lang="en-GB"/>
          </a:p>
        </p:txBody>
      </p:sp>
      <p:sp>
        <p:nvSpPr>
          <p:cNvPr id="3" name="Chart Placeholder 2"/>
          <p:cNvSpPr>
            <a:spLocks noGrp="1"/>
          </p:cNvSpPr>
          <p:nvPr>
            <p:ph type="chart" sz="quarter" idx="18"/>
          </p:nvPr>
        </p:nvSpPr>
        <p:spPr>
          <a:xfrm>
            <a:off x="4679950" y="876300"/>
            <a:ext cx="4213225" cy="3600450"/>
          </a:xfrm>
        </p:spPr>
        <p:txBody>
          <a:bodyPr/>
          <a:lstStyle>
            <a:lvl1pPr marL="0" indent="0">
              <a:buNone/>
              <a:defRPr/>
            </a:lvl1pPr>
          </a:lstStyle>
          <a:p>
            <a:r>
              <a:rPr lang="en-US"/>
              <a:t>Click icon to add chart</a:t>
            </a:r>
            <a:endParaRPr lang="en-GB"/>
          </a:p>
        </p:txBody>
      </p:sp>
      <p:sp>
        <p:nvSpPr>
          <p:cNvPr id="13" name="Text Placeholder 12"/>
          <p:cNvSpPr>
            <a:spLocks noGrp="1"/>
          </p:cNvSpPr>
          <p:nvPr>
            <p:ph type="body" sz="quarter" idx="19"/>
          </p:nvPr>
        </p:nvSpPr>
        <p:spPr>
          <a:xfrm>
            <a:off x="250825" y="873125"/>
            <a:ext cx="4213225" cy="360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0304711"/>
      </p:ext>
    </p:extLst>
  </p:cSld>
  <p:clrMapOvr>
    <a:masterClrMapping/>
  </p:clrMapOvr>
  <p:extLst mod="1">
    <p:ext uri="{DCECCB84-F9BA-43D5-87BE-67443E8EF086}">
      <p15:sldGuideLst xmlns:p15="http://schemas.microsoft.com/office/powerpoint/2012/main">
        <p15:guide id="1" pos="2812">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tatement and Dat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375961" y="833075"/>
            <a:ext cx="2750855" cy="3737292"/>
          </a:xfrm>
          <a:prstGeom prst="rect">
            <a:avLst/>
          </a:prstGeom>
        </p:spPr>
      </p:pic>
      <p:sp>
        <p:nvSpPr>
          <p:cNvPr id="2" name="Title 1"/>
          <p:cNvSpPr>
            <a:spLocks noGrp="1"/>
          </p:cNvSpPr>
          <p:nvPr>
            <p:ph type="title"/>
          </p:nvPr>
        </p:nvSpPr>
        <p:spPr>
          <a:xfrm>
            <a:off x="566894" y="2457450"/>
            <a:ext cx="3284017" cy="990600"/>
          </a:xfrm>
        </p:spPr>
        <p:txBody>
          <a:bodyPr anchor="ctr" anchorCtr="0">
            <a:noAutofit/>
          </a:bodyPr>
          <a:lstStyle>
            <a:lvl1pPr>
              <a:lnSpc>
                <a:spcPct val="80000"/>
              </a:lnSpc>
              <a:defRPr sz="2400">
                <a:latin typeface="Vodafone Rg" pitchFamily="34" charset="0"/>
              </a:defRPr>
            </a:lvl1pPr>
          </a:lstStyle>
          <a:p>
            <a:r>
              <a:rPr lang="en-US"/>
              <a:t>Click to edit Master title style</a:t>
            </a:r>
            <a:endParaRPr lang="en-GB" dirty="0"/>
          </a:p>
        </p:txBody>
      </p:sp>
      <p:sp>
        <p:nvSpPr>
          <p:cNvPr id="9" name="Footer Placeholder 8"/>
          <p:cNvSpPr>
            <a:spLocks noGrp="1"/>
          </p:cNvSpPr>
          <p:nvPr>
            <p:ph type="ftr" sz="quarter" idx="13"/>
          </p:nvPr>
        </p:nvSpPr>
        <p:spPr/>
        <p:txBody>
          <a:bodyPr/>
          <a:lstStyle/>
          <a:p>
            <a:pPr lvl="0" algn="l"/>
            <a:endParaRPr lang="en-GB" dirty="0">
              <a:solidFill>
                <a:schemeClr val="tx1"/>
              </a:solidFill>
            </a:endParaRPr>
          </a:p>
        </p:txBody>
      </p:sp>
      <p:sp>
        <p:nvSpPr>
          <p:cNvPr id="10" name="Slide Number Placeholder 9"/>
          <p:cNvSpPr>
            <a:spLocks noGrp="1"/>
          </p:cNvSpPr>
          <p:nvPr>
            <p:ph type="sldNum" sz="quarter" idx="14"/>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5"/>
          </p:nvPr>
        </p:nvSpPr>
        <p:spPr/>
        <p:txBody>
          <a:bodyPr/>
          <a:lstStyle/>
          <a:p>
            <a:endParaRPr lang="en-GB"/>
          </a:p>
        </p:txBody>
      </p:sp>
      <p:sp>
        <p:nvSpPr>
          <p:cNvPr id="8" name="Text Placeholder 7"/>
          <p:cNvSpPr>
            <a:spLocks noGrp="1"/>
          </p:cNvSpPr>
          <p:nvPr>
            <p:ph type="body" sz="quarter" idx="16"/>
          </p:nvPr>
        </p:nvSpPr>
        <p:spPr>
          <a:xfrm>
            <a:off x="4460875"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a:t>Edit Master text styles</a:t>
            </a:r>
          </a:p>
          <a:p>
            <a:pPr lvl="1"/>
            <a:r>
              <a:rPr lang="en-US"/>
              <a:t>Second level</a:t>
            </a:r>
          </a:p>
        </p:txBody>
      </p:sp>
      <p:sp>
        <p:nvSpPr>
          <p:cNvPr id="13" name="Text Placeholder 7"/>
          <p:cNvSpPr>
            <a:spLocks noGrp="1"/>
          </p:cNvSpPr>
          <p:nvPr>
            <p:ph type="body" sz="quarter" idx="17"/>
          </p:nvPr>
        </p:nvSpPr>
        <p:spPr>
          <a:xfrm>
            <a:off x="6247342"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7659786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endParaRPr lang="en-GB" dirty="0">
              <a:solidFill>
                <a:schemeClr val="tx1"/>
              </a:solidFill>
            </a:endParaRPr>
          </a:p>
        </p:txBody>
      </p:sp>
      <p:sp>
        <p:nvSpPr>
          <p:cNvPr id="7" name="Slide Number Placeholder 6"/>
          <p:cNvSpPr>
            <a:spLocks noGrp="1"/>
          </p:cNvSpPr>
          <p:nvPr>
            <p:ph type="sldNum" sz="quarter" idx="11"/>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p>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101931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endParaRPr lang="en-GB" dirty="0">
              <a:solidFill>
                <a:schemeClr val="tx1"/>
              </a:solidFill>
            </a:endParaRPr>
          </a:p>
        </p:txBody>
      </p:sp>
      <p:sp>
        <p:nvSpPr>
          <p:cNvPr id="6" name="Slide Number Placeholder 5"/>
          <p:cNvSpPr>
            <a:spLocks noGrp="1"/>
          </p:cNvSpPr>
          <p:nvPr>
            <p:ph type="sldNum" sz="quarter" idx="11"/>
          </p:nvPr>
        </p:nvSpPr>
        <p:spPr/>
        <p:txBody>
          <a:bodyPr/>
          <a:lstStyle/>
          <a:p>
            <a:fld id="{72A83A2B-3358-44F8-83A0-4598795D8FB5}" type="slidenum">
              <a:rPr lang="en-GB" smtClean="0"/>
              <a:pPr/>
              <a:t>‹#›</a:t>
            </a:fld>
            <a:endParaRPr lang="en-GB" dirty="0"/>
          </a:p>
        </p:txBody>
      </p:sp>
    </p:spTree>
    <p:extLst>
      <p:ext uri="{BB962C8B-B14F-4D97-AF65-F5344CB8AC3E}">
        <p14:creationId xmlns:p14="http://schemas.microsoft.com/office/powerpoint/2010/main" val="158388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ed Icon">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2585182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033" y="763"/>
            <a:ext cx="9141289" cy="5141975"/>
            <a:chOff x="2033" y="763"/>
            <a:chExt cx="9141289" cy="5141975"/>
          </a:xfrm>
        </p:grpSpPr>
        <p:pic>
          <p:nvPicPr>
            <p:cNvPr id="10" name="Picture 9"/>
            <p:cNvPicPr>
              <a:picLocks noChangeAspect="1"/>
            </p:cNvPicPr>
            <p:nvPr userDrawn="1"/>
          </p:nvPicPr>
          <p:blipFill>
            <a:blip r:embed="rId2"/>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6789" y="866775"/>
              <a:ext cx="2655585" cy="3537792"/>
            </a:xfrm>
            <a:prstGeom prst="rect">
              <a:avLst/>
            </a:prstGeom>
          </p:spPr>
        </p:pic>
      </p:grpSp>
      <p:sp>
        <p:nvSpPr>
          <p:cNvPr id="2" name="Title 1"/>
          <p:cNvSpPr>
            <a:spLocks noGrp="1"/>
          </p:cNvSpPr>
          <p:nvPr>
            <p:ph type="ctrTitle"/>
          </p:nvPr>
        </p:nvSpPr>
        <p:spPr>
          <a:xfrm>
            <a:off x="4479925" y="3250657"/>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8436588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362205" y="819062"/>
            <a:ext cx="2258446" cy="3042044"/>
          </a:xfrm>
          <a:prstGeom prst="rect">
            <a:avLst/>
          </a:prstGeom>
        </p:spPr>
      </p:pic>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0" name="Picture 9"/>
          <p:cNvPicPr>
            <a:picLocks noChangeAspect="1"/>
          </p:cNvPicPr>
          <p:nvPr userDrawn="1"/>
        </p:nvPicPr>
        <p:blipFill>
          <a:blip r:embed="rId3"/>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4369507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ivider White Speechmar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64805" y="819106"/>
            <a:ext cx="2258413" cy="3042000"/>
          </a:xfrm>
          <a:prstGeom prst="rect">
            <a:avLst/>
          </a:prstGeom>
        </p:spPr>
      </p:pic>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accent1"/>
                </a:solidFill>
                <a:latin typeface="Vodafone Rg" pitchFamily="34" charset="0"/>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endParaRPr lang="en-GB"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tx1"/>
                </a:solidFill>
              </a:defRPr>
            </a:lvl1pPr>
          </a:lstStyle>
          <a:p>
            <a:endParaRPr lang="en-US"/>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ext uri="{BB962C8B-B14F-4D97-AF65-F5344CB8AC3E}">
        <p14:creationId xmlns:p14="http://schemas.microsoft.com/office/powerpoint/2010/main" val="34125435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64049"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2343366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64049" y="1930142"/>
            <a:ext cx="4429126" cy="1050384"/>
          </a:xfrm>
        </p:spPr>
        <p:txBody>
          <a:bodyPr anchor="ctr" anchorCtr="0">
            <a:noAutofit/>
          </a:bodyPr>
          <a:lstStyle>
            <a:lvl1pPr>
              <a:lnSpc>
                <a:spcPct val="90000"/>
              </a:lnSpc>
              <a:defRPr sz="3000" b="1" cap="none" baseline="0">
                <a:solidFill>
                  <a:schemeClr val="accent1"/>
                </a:solidFill>
                <a:latin typeface="Vodafone Rg" pitchFamily="34" charset="0"/>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endParaRPr lang="en-GB"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tx1"/>
                </a:solidFill>
              </a:defRPr>
            </a:lvl1pPr>
          </a:lstStyle>
          <a:p>
            <a:endParaRPr lang="en-US"/>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ext uri="{BB962C8B-B14F-4D97-AF65-F5344CB8AC3E}">
        <p14:creationId xmlns:p14="http://schemas.microsoft.com/office/powerpoint/2010/main" val="13433776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0"/>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endParaRPr lang="en-GB"/>
          </a:p>
        </p:txBody>
      </p:sp>
      <p:pic>
        <p:nvPicPr>
          <p:cNvPr id="7" name="Picture 6"/>
          <p:cNvPicPr>
            <a:picLocks noChangeAspect="1"/>
          </p:cNvPicPr>
          <p:nvPr userDrawn="1"/>
        </p:nvPicPr>
        <p:blipFill>
          <a:blip r:embed="rId2"/>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5951109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5" y="266399"/>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endParaRPr lang="en-GB"/>
          </a:p>
        </p:txBody>
      </p:sp>
      <p:pic>
        <p:nvPicPr>
          <p:cNvPr id="7" name="Picture 6"/>
          <p:cNvPicPr>
            <a:picLocks noChangeAspect="1"/>
          </p:cNvPicPr>
          <p:nvPr userDrawn="1"/>
        </p:nvPicPr>
        <p:blipFill>
          <a:blip r:embed="rId2"/>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4267295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9144000" cy="51435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val="39752466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11_Title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C4D256-CE66-4E0E-A4D5-005CD52E52E5}"/>
              </a:ext>
            </a:extLst>
          </p:cNvPr>
          <p:cNvPicPr>
            <a:picLocks noChangeAspect="1"/>
          </p:cNvPicPr>
          <p:nvPr userDrawn="1"/>
        </p:nvPicPr>
        <p:blipFill>
          <a:blip r:embed="rId3"/>
          <a:stretch>
            <a:fillRect/>
          </a:stretch>
        </p:blipFill>
        <p:spPr>
          <a:xfrm>
            <a:off x="3245371" y="852408"/>
            <a:ext cx="2700389" cy="3588723"/>
          </a:xfrm>
          <a:prstGeom prst="rect">
            <a:avLst/>
          </a:prstGeom>
        </p:spPr>
      </p:pic>
      <p:sp>
        <p:nvSpPr>
          <p:cNvPr id="31" name="Text Placeholder 30">
            <a:extLst>
              <a:ext uri="{FF2B5EF4-FFF2-40B4-BE49-F238E27FC236}">
                <a16:creationId xmlns:a16="http://schemas.microsoft.com/office/drawing/2014/main" id="{7CEF73DF-1864-43E6-A2F9-F949EBEB74F6}"/>
              </a:ext>
            </a:extLst>
          </p:cNvPr>
          <p:cNvSpPr>
            <a:spLocks noGrp="1"/>
          </p:cNvSpPr>
          <p:nvPr>
            <p:ph type="body" sz="quarter" idx="10"/>
          </p:nvPr>
        </p:nvSpPr>
        <p:spPr>
          <a:xfrm>
            <a:off x="4896057" y="3300831"/>
            <a:ext cx="2673471" cy="485961"/>
          </a:xfrm>
        </p:spPr>
        <p:txBody>
          <a:bodyPr/>
          <a:lstStyle>
            <a:lvl1pPr marL="0" indent="0">
              <a:buNone/>
              <a:defRPr sz="2201" b="1">
                <a:solidFill>
                  <a:schemeClr val="bg1"/>
                </a:solidFill>
              </a:defRPr>
            </a:lvl1pPr>
            <a:lvl4pPr marL="159881" indent="0">
              <a:buNone/>
              <a:defRPr/>
            </a:lvl4pPr>
          </a:lstStyle>
          <a:p>
            <a:pPr lvl="0"/>
            <a:r>
              <a:rPr lang="en-US" dirty="0"/>
              <a:t>Edit Master text style</a:t>
            </a:r>
            <a:endParaRPr lang="en-GB" dirty="0"/>
          </a:p>
        </p:txBody>
      </p:sp>
      <p:sp>
        <p:nvSpPr>
          <p:cNvPr id="6" name="Text Placeholder 34">
            <a:extLst>
              <a:ext uri="{FF2B5EF4-FFF2-40B4-BE49-F238E27FC236}">
                <a16:creationId xmlns:a16="http://schemas.microsoft.com/office/drawing/2014/main" id="{2259C2C9-6498-400F-B0FC-62C60FA34A2A}"/>
              </a:ext>
            </a:extLst>
          </p:cNvPr>
          <p:cNvSpPr>
            <a:spLocks noGrp="1"/>
          </p:cNvSpPr>
          <p:nvPr>
            <p:ph type="body" sz="quarter" idx="11" hasCustomPrompt="1"/>
          </p:nvPr>
        </p:nvSpPr>
        <p:spPr>
          <a:xfrm>
            <a:off x="305248" y="4164927"/>
            <a:ext cx="2376292" cy="287152"/>
          </a:xfrm>
        </p:spPr>
        <p:txBody>
          <a:bodyPr/>
          <a:lstStyle>
            <a:lvl1pPr marL="0" indent="0">
              <a:buNone/>
              <a:defRPr sz="1500">
                <a:solidFill>
                  <a:schemeClr val="bg1"/>
                </a:solidFill>
                <a:effectLst>
                  <a:outerShdw blurRad="254000" sx="103000" sy="103000" algn="ctr" rotWithShape="0">
                    <a:schemeClr val="tx1">
                      <a:lumMod val="50000"/>
                      <a:lumOff val="50000"/>
                      <a:alpha val="40000"/>
                    </a:schemeClr>
                  </a:outerShdw>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GB" dirty="0"/>
          </a:p>
        </p:txBody>
      </p:sp>
      <p:sp>
        <p:nvSpPr>
          <p:cNvPr id="7" name="Text Placeholder 36">
            <a:extLst>
              <a:ext uri="{FF2B5EF4-FFF2-40B4-BE49-F238E27FC236}">
                <a16:creationId xmlns:a16="http://schemas.microsoft.com/office/drawing/2014/main" id="{313275AB-CEC9-49C6-ADC6-68C45C2C449B}"/>
              </a:ext>
            </a:extLst>
          </p:cNvPr>
          <p:cNvSpPr>
            <a:spLocks noGrp="1"/>
          </p:cNvSpPr>
          <p:nvPr>
            <p:ph type="body" sz="quarter" idx="12" hasCustomPrompt="1"/>
          </p:nvPr>
        </p:nvSpPr>
        <p:spPr>
          <a:xfrm>
            <a:off x="305415" y="4441131"/>
            <a:ext cx="2403433" cy="242888"/>
          </a:xfrm>
        </p:spPr>
        <p:txBody>
          <a:bodyPr/>
          <a:lstStyle>
            <a:lvl1pPr marL="0" indent="0">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GB" dirty="0"/>
          </a:p>
        </p:txBody>
      </p:sp>
    </p:spTree>
    <p:extLst>
      <p:ext uri="{BB962C8B-B14F-4D97-AF65-F5344CB8AC3E}">
        <p14:creationId xmlns:p14="http://schemas.microsoft.com/office/powerpoint/2010/main" val="24552319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143685339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3 One Lin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309840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One Line">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6565" y="864395"/>
              <a:ext cx="2662695" cy="3548448"/>
            </a:xfrm>
            <a:prstGeom prst="rect">
              <a:avLst/>
            </a:prstGeom>
          </p:spPr>
        </p:pic>
      </p:grpSp>
      <p:sp>
        <p:nvSpPr>
          <p:cNvPr id="2" name="Title 1"/>
          <p:cNvSpPr>
            <a:spLocks noGrp="1"/>
          </p:cNvSpPr>
          <p:nvPr>
            <p:ph type="ctrTitle"/>
          </p:nvPr>
        </p:nvSpPr>
        <p:spPr>
          <a:xfrm>
            <a:off x="4654220" y="3136357"/>
            <a:ext cx="4238955"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8901638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3"/>
          <p:cNvSpPr>
            <a:spLocks noGrp="1"/>
          </p:cNvSpPr>
          <p:nvPr>
            <p:ph type="title"/>
          </p:nvPr>
        </p:nvSpPr>
        <p:spPr>
          <a:xfrm>
            <a:off x="264955" y="154227"/>
            <a:ext cx="8005920" cy="305591"/>
          </a:xfrm>
        </p:spPr>
        <p:txBody>
          <a:bodyPr/>
          <a:lstStyle/>
          <a:p>
            <a:r>
              <a:rPr lang="en-US" dirty="0"/>
              <a:t>Click to edit Master title style</a:t>
            </a:r>
            <a:endParaRPr lang="en-GB" dirty="0"/>
          </a:p>
        </p:txBody>
      </p:sp>
      <p:sp>
        <p:nvSpPr>
          <p:cNvPr id="3" name="Date Placeholder 5"/>
          <p:cNvSpPr>
            <a:spLocks noGrp="1"/>
          </p:cNvSpPr>
          <p:nvPr>
            <p:ph type="dt" sz="half" idx="10"/>
          </p:nvPr>
        </p:nvSpPr>
        <p:spPr>
          <a:xfrm>
            <a:off x="6137275" y="4712100"/>
            <a:ext cx="2133600" cy="238889"/>
          </a:xfrm>
        </p:spPr>
        <p:txBody>
          <a:bodyPr/>
          <a:lstStyle/>
          <a:p>
            <a:fld id="{4E2BF382-7756-424E-9B96-70C0D5FA0109}" type="datetime1">
              <a:rPr lang="en-US" smtClean="0"/>
              <a:t>2/17/2020</a:t>
            </a:fld>
            <a:endParaRPr lang="en-GB" dirty="0"/>
          </a:p>
        </p:txBody>
      </p:sp>
      <p:sp>
        <p:nvSpPr>
          <p:cNvPr id="4" name="Footer Placeholder 6"/>
          <p:cNvSpPr>
            <a:spLocks noGrp="1"/>
          </p:cNvSpPr>
          <p:nvPr>
            <p:ph type="ftr" sz="quarter" idx="11"/>
          </p:nvPr>
        </p:nvSpPr>
        <p:spPr>
          <a:xfrm>
            <a:off x="253395" y="4712100"/>
            <a:ext cx="2087880" cy="238889"/>
          </a:xfrm>
        </p:spPr>
        <p:txBody>
          <a:bodyPr/>
          <a:lstStyle/>
          <a:p>
            <a:r>
              <a:rPr lang="en-GB" smtClean="0"/>
              <a:t>C3 Vodafone Confidential</a:t>
            </a:r>
            <a:endParaRPr lang="en-GB" dirty="0"/>
          </a:p>
        </p:txBody>
      </p:sp>
      <p:sp>
        <p:nvSpPr>
          <p:cNvPr id="5" name="Slide Number Placeholder 7"/>
          <p:cNvSpPr>
            <a:spLocks noGrp="1"/>
          </p:cNvSpPr>
          <p:nvPr>
            <p:ph type="sldNum" sz="quarter" idx="12"/>
          </p:nvPr>
        </p:nvSpPr>
        <p:spPr>
          <a:xfrm>
            <a:off x="4365296" y="4713137"/>
            <a:ext cx="413410" cy="238889"/>
          </a:xfrm>
        </p:spPr>
        <p:txBody>
          <a:bodyPr/>
          <a:lstStyle/>
          <a:p>
            <a:fld id="{72A83A2B-3358-44F8-83A0-4598795D8FB5}" type="slidenum">
              <a:rPr lang="en-GB" smtClean="0"/>
              <a:pPr/>
              <a:t>‹#›</a:t>
            </a:fld>
            <a:endParaRPr lang="en-GB" dirty="0"/>
          </a:p>
        </p:txBody>
      </p:sp>
      <p:cxnSp>
        <p:nvCxnSpPr>
          <p:cNvPr id="6" name="Straight Connector 5"/>
          <p:cNvCxnSpPr/>
          <p:nvPr userDrawn="1"/>
        </p:nvCxnSpPr>
        <p:spPr>
          <a:xfrm>
            <a:off x="264956" y="523381"/>
            <a:ext cx="5517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9072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Title Slide Image 1 One Line">
    <p:spTree>
      <p:nvGrpSpPr>
        <p:cNvPr id="1" name=""/>
        <p:cNvGrpSpPr/>
        <p:nvPr/>
      </p:nvGrpSpPr>
      <p:grpSpPr>
        <a:xfrm>
          <a:off x="0" y="0"/>
          <a:ext cx="0" cy="0"/>
          <a:chOff x="0" y="0"/>
          <a:chExt cx="0" cy="0"/>
        </a:xfrm>
      </p:grpSpPr>
      <p:cxnSp>
        <p:nvCxnSpPr>
          <p:cNvPr id="14" name="Straight Connector 13"/>
          <p:cNvCxnSpPr/>
          <p:nvPr userDrawn="1"/>
        </p:nvCxnSpPr>
        <p:spPr>
          <a:xfrm>
            <a:off x="259639" y="880431"/>
            <a:ext cx="870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3"/>
          <p:cNvSpPr>
            <a:spLocks noGrp="1"/>
          </p:cNvSpPr>
          <p:nvPr>
            <p:ph type="title" hasCustomPrompt="1"/>
          </p:nvPr>
        </p:nvSpPr>
        <p:spPr>
          <a:xfrm>
            <a:off x="264956" y="209059"/>
            <a:ext cx="4513750" cy="611318"/>
          </a:xfrm>
        </p:spPr>
        <p:txBody>
          <a:body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
        <p:nvSpPr>
          <p:cNvPr id="17" name="Footer Placeholder 4"/>
          <p:cNvSpPr>
            <a:spLocks noGrp="1"/>
          </p:cNvSpPr>
          <p:nvPr>
            <p:ph type="ftr" sz="quarter" idx="10"/>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8" name="Slide Number Placeholder 5"/>
          <p:cNvSpPr>
            <a:spLocks noGrp="1"/>
          </p:cNvSpPr>
          <p:nvPr>
            <p:ph type="sldNum" sz="quarter" idx="11"/>
          </p:nvPr>
        </p:nvSpPr>
        <p:spPr>
          <a:xfrm>
            <a:off x="4365296" y="4713137"/>
            <a:ext cx="413410" cy="238889"/>
          </a:xfrm>
        </p:spPr>
        <p:txBody>
          <a:bodyPr/>
          <a:lstStyle/>
          <a:p>
            <a:fld id="{72A83A2B-3358-44F8-83A0-4598795D8FB5}" type="slidenum">
              <a:rPr lang="en-GB" smtClean="0"/>
              <a:pPr/>
              <a:t>‹#›</a:t>
            </a:fld>
            <a:endParaRPr lang="en-GB"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2383691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_Title Slide Image 1 One Line">
    <p:spTree>
      <p:nvGrpSpPr>
        <p:cNvPr id="1" name=""/>
        <p:cNvGrpSpPr/>
        <p:nvPr/>
      </p:nvGrpSpPr>
      <p:grpSpPr>
        <a:xfrm>
          <a:off x="0" y="0"/>
          <a:ext cx="0" cy="0"/>
          <a:chOff x="0" y="0"/>
          <a:chExt cx="0" cy="0"/>
        </a:xfrm>
      </p:grpSpPr>
      <p:sp>
        <p:nvSpPr>
          <p:cNvPr id="18" name="Footer Placeholder 4"/>
          <p:cNvSpPr>
            <a:spLocks noGrp="1"/>
          </p:cNvSpPr>
          <p:nvPr>
            <p:ph type="ftr" sz="quarter" idx="10"/>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9" name="Slide Number Placeholder 5"/>
          <p:cNvSpPr>
            <a:spLocks noGrp="1"/>
          </p:cNvSpPr>
          <p:nvPr>
            <p:ph type="sldNum" sz="quarter" idx="11"/>
          </p:nvPr>
        </p:nvSpPr>
        <p:spPr>
          <a:xfrm>
            <a:off x="4365296" y="4713137"/>
            <a:ext cx="413410" cy="238889"/>
          </a:xfrm>
        </p:spPr>
        <p:txBody>
          <a:bodyPr/>
          <a:lstStyle/>
          <a:p>
            <a:fld id="{72A83A2B-3358-44F8-83A0-4598795D8FB5}" type="slidenum">
              <a:rPr lang="en-GB" smtClean="0"/>
              <a:pPr/>
              <a:t>‹#›</a:t>
            </a:fld>
            <a:endParaRPr lang="en-GB" dirty="0"/>
          </a:p>
        </p:txBody>
      </p:sp>
      <p:pic>
        <p:nvPicPr>
          <p:cNvPr id="20" name="Picture 19"/>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
        <p:nvSpPr>
          <p:cNvPr id="22" name="Title 3"/>
          <p:cNvSpPr>
            <a:spLocks noGrp="1"/>
          </p:cNvSpPr>
          <p:nvPr>
            <p:ph type="title"/>
          </p:nvPr>
        </p:nvSpPr>
        <p:spPr>
          <a:xfrm>
            <a:off x="264955" y="154227"/>
            <a:ext cx="8005920" cy="305591"/>
          </a:xfrm>
        </p:spPr>
        <p:txBody>
          <a:bodyPr/>
          <a:lstStyle/>
          <a:p>
            <a:r>
              <a:rPr lang="en-US" dirty="0"/>
              <a:t>Click to edit Master title style</a:t>
            </a:r>
            <a:endParaRPr lang="en-GB" dirty="0"/>
          </a:p>
        </p:txBody>
      </p:sp>
      <p:cxnSp>
        <p:nvCxnSpPr>
          <p:cNvPr id="23" name="Straight Connector 22"/>
          <p:cNvCxnSpPr/>
          <p:nvPr userDrawn="1"/>
        </p:nvCxnSpPr>
        <p:spPr>
          <a:xfrm>
            <a:off x="264956" y="523381"/>
            <a:ext cx="5517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64342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2_Title Slide Image 1 One Line">
    <p:spTree>
      <p:nvGrpSpPr>
        <p:cNvPr id="1" name=""/>
        <p:cNvGrpSpPr/>
        <p:nvPr/>
      </p:nvGrpSpPr>
      <p:grpSpPr>
        <a:xfrm>
          <a:off x="0" y="0"/>
          <a:ext cx="0" cy="0"/>
          <a:chOff x="0" y="0"/>
          <a:chExt cx="0" cy="0"/>
        </a:xfrm>
      </p:grpSpPr>
      <p:cxnSp>
        <p:nvCxnSpPr>
          <p:cNvPr id="16" name="Straight Connector 15"/>
          <p:cNvCxnSpPr/>
          <p:nvPr userDrawn="1"/>
        </p:nvCxnSpPr>
        <p:spPr>
          <a:xfrm>
            <a:off x="259639" y="880431"/>
            <a:ext cx="870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3"/>
          <p:cNvSpPr>
            <a:spLocks noGrp="1"/>
          </p:cNvSpPr>
          <p:nvPr>
            <p:ph type="title" hasCustomPrompt="1"/>
          </p:nvPr>
        </p:nvSpPr>
        <p:spPr>
          <a:xfrm>
            <a:off x="264956" y="209059"/>
            <a:ext cx="4513750" cy="611318"/>
          </a:xfrm>
        </p:spPr>
        <p:txBody>
          <a:body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
        <p:nvSpPr>
          <p:cNvPr id="18" name="Footer Placeholder 4"/>
          <p:cNvSpPr>
            <a:spLocks noGrp="1"/>
          </p:cNvSpPr>
          <p:nvPr>
            <p:ph type="ftr" sz="quarter" idx="10"/>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9" name="Slide Number Placeholder 5"/>
          <p:cNvSpPr>
            <a:spLocks noGrp="1"/>
          </p:cNvSpPr>
          <p:nvPr>
            <p:ph type="sldNum" sz="quarter" idx="11"/>
          </p:nvPr>
        </p:nvSpPr>
        <p:spPr>
          <a:xfrm>
            <a:off x="4365296" y="4713137"/>
            <a:ext cx="413410" cy="238889"/>
          </a:xfrm>
        </p:spPr>
        <p:txBody>
          <a:bodyPr/>
          <a:lstStyle/>
          <a:p>
            <a:fld id="{72A83A2B-3358-44F8-83A0-4598795D8FB5}" type="slidenum">
              <a:rPr lang="en-GB" smtClean="0"/>
              <a:pPr/>
              <a:t>‹#›</a:t>
            </a:fld>
            <a:endParaRPr lang="en-GB" dirty="0"/>
          </a:p>
        </p:txBody>
      </p:sp>
      <p:pic>
        <p:nvPicPr>
          <p:cNvPr id="20" name="Picture 19"/>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7367863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2_Title Slide Image 1 Two Lin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sp>
        <p:nvSpPr>
          <p:cNvPr id="8" name="Title 3"/>
          <p:cNvSpPr>
            <a:spLocks noGrp="1"/>
          </p:cNvSpPr>
          <p:nvPr>
            <p:ph type="title"/>
          </p:nvPr>
        </p:nvSpPr>
        <p:spPr>
          <a:xfrm>
            <a:off x="264955" y="154227"/>
            <a:ext cx="8005920" cy="305591"/>
          </a:xfrm>
        </p:spPr>
        <p:txBody>
          <a:bodyPr/>
          <a:lstStyle>
            <a:lvl1pPr>
              <a:defRPr>
                <a:solidFill>
                  <a:schemeClr val="bg1"/>
                </a:solidFill>
              </a:defRPr>
            </a:lvl1pPr>
          </a:lstStyle>
          <a:p>
            <a:r>
              <a:rPr lang="en-US" dirty="0"/>
              <a:t>Click to edit Master title style</a:t>
            </a:r>
            <a:endParaRPr lang="en-GB" dirty="0"/>
          </a:p>
        </p:txBody>
      </p:sp>
      <p:cxnSp>
        <p:nvCxnSpPr>
          <p:cNvPr id="10" name="Straight Connector 9"/>
          <p:cNvCxnSpPr/>
          <p:nvPr userDrawn="1"/>
        </p:nvCxnSpPr>
        <p:spPr>
          <a:xfrm>
            <a:off x="264956" y="523381"/>
            <a:ext cx="551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3479261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cxnSp>
        <p:nvCxnSpPr>
          <p:cNvPr id="6" name="Straight Connector 5"/>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Tree>
    <p:extLst>
      <p:ext uri="{BB962C8B-B14F-4D97-AF65-F5344CB8AC3E}">
        <p14:creationId xmlns:p14="http://schemas.microsoft.com/office/powerpoint/2010/main" val="12102023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itle Slide Image 1 One Line and Content">
    <p:spTree>
      <p:nvGrpSpPr>
        <p:cNvPr id="1" name=""/>
        <p:cNvGrpSpPr/>
        <p:nvPr/>
      </p:nvGrpSpPr>
      <p:grpSpPr>
        <a:xfrm>
          <a:off x="0" y="0"/>
          <a:ext cx="0" cy="0"/>
          <a:chOff x="0" y="0"/>
          <a:chExt cx="0" cy="0"/>
        </a:xfrm>
      </p:grpSpPr>
      <p:sp>
        <p:nvSpPr>
          <p:cNvPr id="9" name="Rectangle 8"/>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14" name="Straight Connector 13"/>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Master </a:t>
            </a:r>
            <a:r>
              <a:rPr lang="en-US" dirty="0" smtClean="0"/>
              <a:t/>
            </a:r>
            <a:br>
              <a:rPr lang="en-US" dirty="0" smtClean="0"/>
            </a:br>
            <a:r>
              <a:rPr lang="en-US" dirty="0" smtClean="0"/>
              <a:t>title </a:t>
            </a:r>
            <a:r>
              <a:rPr lang="en-US" dirty="0"/>
              <a:t>style</a:t>
            </a:r>
            <a:endParaRPr lang="en-GB" dirty="0"/>
          </a:p>
        </p:txBody>
      </p:sp>
      <p:pic>
        <p:nvPicPr>
          <p:cNvPr id="7" name="Picture 6"/>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142345650"/>
      </p:ext>
    </p:extLst>
  </p:cSld>
  <p:clrMapOvr>
    <a:masterClrMapping/>
  </p:clrMapOvr>
  <p:extLst mod="1">
    <p:ext uri="{DCECCB84-F9BA-43D5-87BE-67443E8EF086}">
      <p15:sldGuideLst xmlns:p15="http://schemas.microsoft.com/office/powerpoint/2012/main">
        <p15:guide id="1" pos="4277">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3_Divider Red Speechmark">
    <p:bg>
      <p:bgPr>
        <a:solidFill>
          <a:schemeClr val="accent1"/>
        </a:solid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4464050"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dirty="0"/>
              <a:t>Click to edit Master title style</a:t>
            </a:r>
            <a:endParaRPr lang="en-GB" dirty="0"/>
          </a:p>
        </p:txBody>
      </p:sp>
      <p:sp>
        <p:nvSpPr>
          <p:cNvPr id="12" name="Footer Placeholder 7"/>
          <p:cNvSpPr>
            <a:spLocks noGrp="1"/>
          </p:cNvSpPr>
          <p:nvPr>
            <p:ph type="ftr" sz="quarter" idx="10"/>
          </p:nvPr>
        </p:nvSpPr>
        <p:spPr>
          <a:xfrm>
            <a:off x="253395" y="4712100"/>
            <a:ext cx="2087880" cy="238889"/>
          </a:xfrm>
        </p:spPr>
        <p:txBody>
          <a:bodyPr/>
          <a:lstStyle>
            <a:lvl1pPr>
              <a:defRPr>
                <a:solidFill>
                  <a:schemeClr val="bg1"/>
                </a:solidFill>
              </a:defRPr>
            </a:lvl1pPr>
          </a:lstStyle>
          <a:p>
            <a:r>
              <a:rPr lang="en-GB" smtClean="0"/>
              <a:t>C3 Vodafone Confidential</a:t>
            </a:r>
            <a:endParaRPr lang="en-GB" dirty="0"/>
          </a:p>
        </p:txBody>
      </p:sp>
      <p:sp>
        <p:nvSpPr>
          <p:cNvPr id="13" name="Slide Number Placeholder 8"/>
          <p:cNvSpPr>
            <a:spLocks noGrp="1"/>
          </p:cNvSpPr>
          <p:nvPr>
            <p:ph type="sldNum" sz="quarter" idx="11"/>
          </p:nvPr>
        </p:nvSpPr>
        <p:spPr>
          <a:xfrm>
            <a:off x="4365296" y="4713137"/>
            <a:ext cx="413410" cy="238889"/>
          </a:xfrm>
        </p:spPr>
        <p:txBody>
          <a:bodyPr/>
          <a:lstStyle>
            <a:lvl1pPr>
              <a:defRPr>
                <a:solidFill>
                  <a:schemeClr val="bg1"/>
                </a:solidFill>
              </a:defRPr>
            </a:lvl1pPr>
          </a:lstStyle>
          <a:p>
            <a:fld id="{72A83A2B-3358-44F8-83A0-4598795D8FB5}" type="slidenum">
              <a:rPr lang="en-GB" smtClean="0"/>
              <a:pPr/>
              <a:t>‹#›</a:t>
            </a:fld>
            <a:endParaRPr lang="en-GB" dirty="0"/>
          </a:p>
        </p:txBody>
      </p:sp>
      <p:sp>
        <p:nvSpPr>
          <p:cNvPr id="14" name="Date Placeholder 2"/>
          <p:cNvSpPr>
            <a:spLocks noGrp="1"/>
          </p:cNvSpPr>
          <p:nvPr>
            <p:ph type="dt" sz="half" idx="12"/>
          </p:nvPr>
        </p:nvSpPr>
        <p:spPr>
          <a:xfrm>
            <a:off x="6137275" y="4712100"/>
            <a:ext cx="2133600" cy="238889"/>
          </a:xfrm>
        </p:spPr>
        <p:txBody>
          <a:bodyPr/>
          <a:lstStyle>
            <a:lvl1pPr>
              <a:defRPr>
                <a:solidFill>
                  <a:schemeClr val="bg1"/>
                </a:solidFill>
              </a:defRPr>
            </a:lvl1pPr>
          </a:lstStyle>
          <a:p>
            <a:fld id="{B8CDA930-44A3-4846-9498-00EF76CCDB78}" type="datetime1">
              <a:rPr lang="en-US" smtClean="0"/>
              <a:t>2/17/2020</a:t>
            </a:fld>
            <a:endParaRPr lang="en-GB"/>
          </a:p>
        </p:txBody>
      </p:sp>
      <p:sp>
        <p:nvSpPr>
          <p:cNvPr id="15"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2659176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Title Slide Image 1 Two Lin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47462" y="861505"/>
            <a:ext cx="2693190" cy="3586699"/>
          </a:xfrm>
          <a:prstGeom prst="rect">
            <a:avLst/>
          </a:prstGeom>
        </p:spPr>
      </p:pic>
      <p:sp>
        <p:nvSpPr>
          <p:cNvPr id="9" name="Title 1"/>
          <p:cNvSpPr>
            <a:spLocks noGrp="1"/>
          </p:cNvSpPr>
          <p:nvPr>
            <p:ph type="ctrTitle"/>
          </p:nvPr>
        </p:nvSpPr>
        <p:spPr>
          <a:xfrm>
            <a:off x="1631947" y="2810636"/>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10"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11" name="Footer Placeholder 3"/>
          <p:cNvSpPr>
            <a:spLocks noGrp="1"/>
          </p:cNvSpPr>
          <p:nvPr>
            <p:ph type="ftr" sz="quarter" idx="10"/>
          </p:nvPr>
        </p:nvSpPr>
        <p:spPr>
          <a:xfrm>
            <a:off x="253395" y="4712100"/>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24784006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2581" y="856209"/>
            <a:ext cx="2678845" cy="3579486"/>
          </a:xfrm>
          <a:prstGeom prst="rect">
            <a:avLst/>
          </a:prstGeom>
        </p:spPr>
      </p:pic>
      <p:sp>
        <p:nvSpPr>
          <p:cNvPr id="3" name="Title 1"/>
          <p:cNvSpPr>
            <a:spLocks noGrp="1"/>
          </p:cNvSpPr>
          <p:nvPr>
            <p:ph type="ctrTitle"/>
          </p:nvPr>
        </p:nvSpPr>
        <p:spPr>
          <a:xfrm>
            <a:off x="1622422" y="2830627"/>
            <a:ext cx="4130679" cy="695060"/>
          </a:xfrm>
        </p:spPr>
        <p:txBody>
          <a:bodyPr anchor="t" anchorCtr="0">
            <a:noAutofit/>
          </a:bodyPr>
          <a:lstStyle>
            <a:lvl1pPr algn="l">
              <a:lnSpc>
                <a:spcPct val="90000"/>
              </a:lnSpc>
              <a:defRPr sz="2200" b="1" i="0" baseline="0">
                <a:solidFill>
                  <a:schemeClr val="accent1"/>
                </a:solidFill>
                <a:latin typeface="Vodafone Rg"/>
                <a:cs typeface="Vodafone Rg"/>
              </a:defRPr>
            </a:lvl1pPr>
          </a:lstStyle>
          <a:p>
            <a:r>
              <a:rPr lang="en-US" dirty="0"/>
              <a:t>Click to edit Master title</a:t>
            </a:r>
            <a:endParaRPr lang="en-GB" dirty="0"/>
          </a:p>
        </p:txBody>
      </p:sp>
      <p:sp>
        <p:nvSpPr>
          <p:cNvPr id="4"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3"/>
          <p:cNvSpPr>
            <a:spLocks noGrp="1"/>
          </p:cNvSpPr>
          <p:nvPr>
            <p:ph type="ftr" sz="quarter" idx="10"/>
          </p:nvPr>
        </p:nvSpPr>
        <p:spPr>
          <a:xfrm>
            <a:off x="253395" y="4712100"/>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82595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Two Line">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3269" y="869156"/>
              <a:ext cx="2652030" cy="3537792"/>
            </a:xfrm>
            <a:prstGeom prst="rect">
              <a:avLst/>
            </a:prstGeom>
          </p:spPr>
        </p:pic>
      </p:grpSp>
      <p:sp>
        <p:nvSpPr>
          <p:cNvPr id="2" name="Title 1"/>
          <p:cNvSpPr>
            <a:spLocks noGrp="1"/>
          </p:cNvSpPr>
          <p:nvPr>
            <p:ph type="ctrTitle"/>
          </p:nvPr>
        </p:nvSpPr>
        <p:spPr>
          <a:xfrm>
            <a:off x="4587545" y="3250657"/>
            <a:ext cx="430563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7002295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5962" y="833075"/>
            <a:ext cx="2750855" cy="3737292"/>
          </a:xfrm>
          <a:prstGeom prst="rect">
            <a:avLst/>
          </a:prstGeom>
        </p:spPr>
      </p:pic>
      <p:sp>
        <p:nvSpPr>
          <p:cNvPr id="3" name="Title 1"/>
          <p:cNvSpPr>
            <a:spLocks noGrp="1"/>
          </p:cNvSpPr>
          <p:nvPr>
            <p:ph type="title"/>
          </p:nvPr>
        </p:nvSpPr>
        <p:spPr>
          <a:xfrm>
            <a:off x="566895" y="2457450"/>
            <a:ext cx="3284017" cy="990600"/>
          </a:xfrm>
        </p:spPr>
        <p:txBody>
          <a:bodyPr anchor="ctr" anchorCtr="0">
            <a:noAutofit/>
          </a:bodyPr>
          <a:lstStyle>
            <a:lvl1pPr>
              <a:lnSpc>
                <a:spcPct val="80000"/>
              </a:lnSpc>
              <a:defRPr sz="2400">
                <a:latin typeface="Vodafone Rg" pitchFamily="34" charset="0"/>
              </a:defRPr>
            </a:lvl1pPr>
          </a:lstStyle>
          <a:p>
            <a:r>
              <a:rPr lang="en-US" dirty="0"/>
              <a:t>Click to edit Master title style</a:t>
            </a:r>
            <a:endParaRPr lang="en-GB" dirty="0"/>
          </a:p>
        </p:txBody>
      </p:sp>
      <p:sp>
        <p:nvSpPr>
          <p:cNvPr id="4" name="Footer Placeholder 8"/>
          <p:cNvSpPr>
            <a:spLocks noGrp="1"/>
          </p:cNvSpPr>
          <p:nvPr>
            <p:ph type="ftr" sz="quarter" idx="13"/>
          </p:nvPr>
        </p:nvSpPr>
        <p:spPr>
          <a:xfrm>
            <a:off x="253395" y="4712100"/>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5" name="Slide Number Placeholder 9"/>
          <p:cNvSpPr>
            <a:spLocks noGrp="1"/>
          </p:cNvSpPr>
          <p:nvPr>
            <p:ph type="sldNum" sz="quarter" idx="14"/>
          </p:nvPr>
        </p:nvSpPr>
        <p:spPr>
          <a:xfrm>
            <a:off x="4365296" y="4713137"/>
            <a:ext cx="413410" cy="238889"/>
          </a:xfrm>
        </p:spPr>
        <p:txBody>
          <a:bodyPr/>
          <a:lstStyle/>
          <a:p>
            <a:fld id="{72A83A2B-3358-44F8-83A0-4598795D8FB5}" type="slidenum">
              <a:rPr lang="en-GB" smtClean="0"/>
              <a:pPr/>
              <a:t>‹#›</a:t>
            </a:fld>
            <a:endParaRPr lang="en-GB" dirty="0"/>
          </a:p>
        </p:txBody>
      </p:sp>
      <p:sp>
        <p:nvSpPr>
          <p:cNvPr id="6" name="Date Placeholder 2"/>
          <p:cNvSpPr>
            <a:spLocks noGrp="1"/>
          </p:cNvSpPr>
          <p:nvPr>
            <p:ph type="dt" sz="half" idx="15"/>
          </p:nvPr>
        </p:nvSpPr>
        <p:spPr>
          <a:xfrm>
            <a:off x="6137275" y="4712100"/>
            <a:ext cx="2133600" cy="238889"/>
          </a:xfrm>
        </p:spPr>
        <p:txBody>
          <a:bodyPr/>
          <a:lstStyle/>
          <a:p>
            <a:fld id="{0C78E4A4-6E8B-4621-B736-100522E65DDF}" type="datetime1">
              <a:rPr lang="en-US" smtClean="0"/>
              <a:t>2/17/2020</a:t>
            </a:fld>
            <a:endParaRPr lang="en-GB"/>
          </a:p>
        </p:txBody>
      </p:sp>
      <p:sp>
        <p:nvSpPr>
          <p:cNvPr id="7" name="Text Placeholder 7"/>
          <p:cNvSpPr>
            <a:spLocks noGrp="1"/>
          </p:cNvSpPr>
          <p:nvPr>
            <p:ph type="body" sz="quarter" idx="16"/>
          </p:nvPr>
        </p:nvSpPr>
        <p:spPr>
          <a:xfrm>
            <a:off x="4460876" y="1572728"/>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
        <p:nvSpPr>
          <p:cNvPr id="8" name="Text Placeholder 7"/>
          <p:cNvSpPr>
            <a:spLocks noGrp="1"/>
          </p:cNvSpPr>
          <p:nvPr>
            <p:ph type="body" sz="quarter" idx="17"/>
          </p:nvPr>
        </p:nvSpPr>
        <p:spPr>
          <a:xfrm>
            <a:off x="6247343" y="1572728"/>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Tree>
    <p:extLst>
      <p:ext uri="{BB962C8B-B14F-4D97-AF65-F5344CB8AC3E}">
        <p14:creationId xmlns:p14="http://schemas.microsoft.com/office/powerpoint/2010/main" val="24569408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4_Divider Red Speechmark">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552" y="848203"/>
            <a:ext cx="2703177" cy="3600001"/>
          </a:xfrm>
          <a:prstGeom prst="rect">
            <a:avLst/>
          </a:prstGeom>
        </p:spPr>
      </p:pic>
      <p:sp>
        <p:nvSpPr>
          <p:cNvPr id="13" name="Title 1"/>
          <p:cNvSpPr>
            <a:spLocks noGrp="1"/>
          </p:cNvSpPr>
          <p:nvPr>
            <p:ph type="ctrTitle"/>
          </p:nvPr>
        </p:nvSpPr>
        <p:spPr>
          <a:xfrm>
            <a:off x="1631947" y="2810636"/>
            <a:ext cx="4130679" cy="504862"/>
          </a:xfrm>
        </p:spPr>
        <p:txBody>
          <a:bodyPr anchor="ctr"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14"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bg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15" name="Footer Placeholder 3"/>
          <p:cNvSpPr>
            <a:spLocks noGrp="1"/>
          </p:cNvSpPr>
          <p:nvPr>
            <p:ph type="ftr" sz="quarter" idx="10"/>
          </p:nvPr>
        </p:nvSpPr>
        <p:spPr>
          <a:xfrm>
            <a:off x="253395" y="4712100"/>
            <a:ext cx="2087880" cy="238889"/>
          </a:xfrm>
        </p:spPr>
        <p:txBody>
          <a:bodyPr/>
          <a:lstStyle>
            <a:lvl1pPr>
              <a:defRPr>
                <a:solidFill>
                  <a:schemeClr val="bg1"/>
                </a:solidFill>
              </a:defRPr>
            </a:lvl1pPr>
          </a:lstStyle>
          <a:p>
            <a:r>
              <a:rPr lang="en-GB" smtClean="0"/>
              <a:t>C3 Vodafone Confidential</a:t>
            </a:r>
            <a:endParaRPr lang="en-GB"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38383594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5_Divider Red Speechmark">
    <p:bg>
      <p:bgPr>
        <a:solidFill>
          <a:schemeClr val="accent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33" y="857294"/>
            <a:ext cx="2678032" cy="3578400"/>
          </a:xfrm>
          <a:prstGeom prst="rect">
            <a:avLst/>
          </a:prstGeom>
        </p:spPr>
      </p:pic>
      <p:sp>
        <p:nvSpPr>
          <p:cNvPr id="19" name="Title 1"/>
          <p:cNvSpPr>
            <a:spLocks noGrp="1"/>
          </p:cNvSpPr>
          <p:nvPr>
            <p:ph type="ctrTitle"/>
          </p:nvPr>
        </p:nvSpPr>
        <p:spPr>
          <a:xfrm>
            <a:off x="1622422" y="2830627"/>
            <a:ext cx="4130679" cy="695060"/>
          </a:xfrm>
        </p:spPr>
        <p:txBody>
          <a:bodyPr anchor="t" anchorCtr="0">
            <a:noAutofit/>
          </a:bodyPr>
          <a:lstStyle>
            <a:lvl1pPr algn="l">
              <a:lnSpc>
                <a:spcPct val="90000"/>
              </a:lnSpc>
              <a:defRPr sz="2200" b="1" i="0" baseline="0">
                <a:solidFill>
                  <a:srgbClr val="FFFFFF"/>
                </a:solidFill>
                <a:latin typeface="Vodafone Rg"/>
                <a:cs typeface="Vodafone Rg"/>
              </a:defRPr>
            </a:lvl1pPr>
          </a:lstStyle>
          <a:p>
            <a:r>
              <a:rPr lang="en-US" dirty="0"/>
              <a:t>Click to edit Master title</a:t>
            </a:r>
            <a:endParaRPr lang="en-GB" dirty="0"/>
          </a:p>
        </p:txBody>
      </p:sp>
      <p:sp>
        <p:nvSpPr>
          <p:cNvPr id="20"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rgbClr val="FFFFFF"/>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21" name="Footer Placeholder 3"/>
          <p:cNvSpPr>
            <a:spLocks noGrp="1"/>
          </p:cNvSpPr>
          <p:nvPr>
            <p:ph type="ftr" sz="quarter" idx="10"/>
          </p:nvPr>
        </p:nvSpPr>
        <p:spPr>
          <a:xfrm>
            <a:off x="253395" y="4712100"/>
            <a:ext cx="2087880" cy="238889"/>
          </a:xfrm>
        </p:spPr>
        <p:txBody>
          <a:bodyPr/>
          <a:lstStyle>
            <a:lvl1pPr>
              <a:defRPr>
                <a:solidFill>
                  <a:srgbClr val="FFFFFF"/>
                </a:solidFill>
              </a:defRPr>
            </a:lvl1pPr>
          </a:lstStyle>
          <a:p>
            <a:r>
              <a:rPr lang="en-GB" smtClean="0"/>
              <a:t>C3 Vodafone Confidential</a:t>
            </a:r>
            <a:endParaRPr lang="en-GB" dirty="0"/>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5617560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2_Divider Red Speechm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1350" y="2046818"/>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2206" y="819063"/>
            <a:ext cx="2258446" cy="3042044"/>
          </a:xfrm>
          <a:prstGeom prst="rect">
            <a:avLst/>
          </a:prstGeom>
        </p:spPr>
      </p:pic>
    </p:spTree>
    <p:extLst>
      <p:ext uri="{BB962C8B-B14F-4D97-AF65-F5344CB8AC3E}">
        <p14:creationId xmlns:p14="http://schemas.microsoft.com/office/powerpoint/2010/main" val="40382577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6_Divider Red Speechm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1350" y="2046818"/>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2206" y="819063"/>
            <a:ext cx="2258446" cy="3042044"/>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38775413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7_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2206" y="819063"/>
            <a:ext cx="2258446" cy="3042044"/>
          </a:xfrm>
          <a:prstGeom prst="rect">
            <a:avLst/>
          </a:prstGeom>
        </p:spPr>
      </p:pic>
      <p:sp>
        <p:nvSpPr>
          <p:cNvPr id="2" name="Title 1"/>
          <p:cNvSpPr>
            <a:spLocks noGrp="1"/>
          </p:cNvSpPr>
          <p:nvPr>
            <p:ph type="ctrTitle"/>
          </p:nvPr>
        </p:nvSpPr>
        <p:spPr>
          <a:xfrm>
            <a:off x="4451350" y="2046818"/>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67536887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Title Slide Red One Lin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464050"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dirty="0"/>
              <a:t>Click to edit Master title style</a:t>
            </a:r>
            <a:endParaRPr lang="en-GB" dirty="0"/>
          </a:p>
        </p:txBody>
      </p:sp>
      <p:sp>
        <p:nvSpPr>
          <p:cNvPr id="9" name="Footer Placeholder 7"/>
          <p:cNvSpPr>
            <a:spLocks noGrp="1"/>
          </p:cNvSpPr>
          <p:nvPr>
            <p:ph type="ftr" sz="quarter" idx="10"/>
          </p:nvPr>
        </p:nvSpPr>
        <p:spPr>
          <a:xfrm>
            <a:off x="253395" y="4712100"/>
            <a:ext cx="2087880" cy="238889"/>
          </a:xfrm>
        </p:spPr>
        <p:txBody>
          <a:bodyPr/>
          <a:lstStyle>
            <a:lvl1pPr>
              <a:defRPr>
                <a:solidFill>
                  <a:schemeClr val="bg1"/>
                </a:solidFill>
              </a:defRPr>
            </a:lvl1pPr>
          </a:lstStyle>
          <a:p>
            <a:r>
              <a:rPr lang="en-GB" dirty="0"/>
              <a:t>Insert Confidentiality Level in slide footer </a:t>
            </a:r>
          </a:p>
        </p:txBody>
      </p:sp>
      <p:sp>
        <p:nvSpPr>
          <p:cNvPr id="10" name="Slide Number Placeholder 8"/>
          <p:cNvSpPr>
            <a:spLocks noGrp="1"/>
          </p:cNvSpPr>
          <p:nvPr>
            <p:ph type="sldNum" sz="quarter" idx="11"/>
          </p:nvPr>
        </p:nvSpPr>
        <p:spPr>
          <a:xfrm>
            <a:off x="4365296" y="4713137"/>
            <a:ext cx="413410" cy="238889"/>
          </a:xfrm>
        </p:spPr>
        <p:txBody>
          <a:bodyPr/>
          <a:lstStyle>
            <a:lvl1pPr>
              <a:defRPr>
                <a:solidFill>
                  <a:schemeClr val="bg1"/>
                </a:solidFill>
              </a:defRPr>
            </a:lvl1pPr>
          </a:lstStyle>
          <a:p>
            <a:fld id="{72A83A2B-3358-44F8-83A0-4598795D8FB5}" type="slidenum">
              <a:rPr lang="en-GB" smtClean="0"/>
              <a:pPr/>
              <a:t>‹#›</a:t>
            </a:fld>
            <a:endParaRPr lang="en-GB" dirty="0"/>
          </a:p>
        </p:txBody>
      </p:sp>
      <p:sp>
        <p:nvSpPr>
          <p:cNvPr id="11" name="Date Placeholder 2"/>
          <p:cNvSpPr>
            <a:spLocks noGrp="1"/>
          </p:cNvSpPr>
          <p:nvPr>
            <p:ph type="dt" sz="half" idx="12"/>
          </p:nvPr>
        </p:nvSpPr>
        <p:spPr>
          <a:xfrm>
            <a:off x="6137275" y="4712100"/>
            <a:ext cx="2133600" cy="238889"/>
          </a:xfrm>
        </p:spPr>
        <p:txBody>
          <a:bodyPr/>
          <a:lstStyle>
            <a:lvl1pPr>
              <a:defRPr>
                <a:solidFill>
                  <a:schemeClr val="bg1"/>
                </a:solidFill>
              </a:defRPr>
            </a:lvl1pPr>
          </a:lstStyle>
          <a:p>
            <a:fld id="{2F8E5E15-47D5-4EB1-AD9F-8AB61C797329}" type="datetime3">
              <a:rPr lang="en-US" smtClean="0"/>
              <a:t>17 February 2020</a:t>
            </a:fld>
            <a:endParaRPr lang="en-GB"/>
          </a:p>
        </p:txBody>
      </p:sp>
      <p:sp>
        <p:nvSpPr>
          <p:cNvPr id="12"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1618589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4464050" y="1930142"/>
            <a:ext cx="4429126" cy="1050384"/>
          </a:xfrm>
        </p:spPr>
        <p:txBody>
          <a:bodyPr anchor="ctr" anchorCtr="0">
            <a:noAutofit/>
          </a:bodyPr>
          <a:lstStyle>
            <a:lvl1pPr>
              <a:lnSpc>
                <a:spcPct val="90000"/>
              </a:lnSpc>
              <a:defRPr sz="3000" b="1" cap="none" baseline="0">
                <a:solidFill>
                  <a:schemeClr val="accent1"/>
                </a:solidFill>
                <a:latin typeface="Vodafone Rg" pitchFamily="34" charset="0"/>
              </a:defRPr>
            </a:lvl1pPr>
          </a:lstStyle>
          <a:p>
            <a:r>
              <a:rPr lang="en-US" dirty="0"/>
              <a:t>Click to edit Master title style</a:t>
            </a:r>
            <a:endParaRPr lang="en-GB" dirty="0"/>
          </a:p>
        </p:txBody>
      </p:sp>
      <p:sp>
        <p:nvSpPr>
          <p:cNvPr id="3" name="Footer Placeholder 7"/>
          <p:cNvSpPr>
            <a:spLocks noGrp="1"/>
          </p:cNvSpPr>
          <p:nvPr>
            <p:ph type="ftr" sz="quarter" idx="10"/>
          </p:nvPr>
        </p:nvSpPr>
        <p:spPr>
          <a:xfrm>
            <a:off x="253395" y="4712100"/>
            <a:ext cx="2087880" cy="238889"/>
          </a:xfrm>
        </p:spPr>
        <p:txBody>
          <a:bodyPr/>
          <a:lstStyle>
            <a:lvl1pPr>
              <a:defRPr>
                <a:solidFill>
                  <a:schemeClr val="tx1"/>
                </a:solidFill>
              </a:defRPr>
            </a:lvl1pPr>
          </a:lstStyle>
          <a:p>
            <a:r>
              <a:rPr lang="en-GB"/>
              <a:t>Insert Confidentiality Level in slide footer </a:t>
            </a:r>
            <a:endParaRPr lang="en-GB" dirty="0"/>
          </a:p>
        </p:txBody>
      </p:sp>
      <p:sp>
        <p:nvSpPr>
          <p:cNvPr id="4" name="Slide Number Placeholder 8"/>
          <p:cNvSpPr>
            <a:spLocks noGrp="1"/>
          </p:cNvSpPr>
          <p:nvPr>
            <p:ph type="sldNum" sz="quarter" idx="11"/>
          </p:nvPr>
        </p:nvSpPr>
        <p:spPr>
          <a:xfrm>
            <a:off x="4365296" y="4713137"/>
            <a:ext cx="413410" cy="238889"/>
          </a:xfrm>
        </p:spPr>
        <p:txBody>
          <a:bodyPr/>
          <a:lstStyle>
            <a:lvl1pPr>
              <a:defRPr>
                <a:solidFill>
                  <a:schemeClr val="tx1"/>
                </a:solidFill>
              </a:defRPr>
            </a:lvl1pPr>
          </a:lstStyle>
          <a:p>
            <a:fld id="{72A83A2B-3358-44F8-83A0-4598795D8FB5}" type="slidenum">
              <a:rPr lang="en-GB" smtClean="0"/>
              <a:pPr/>
              <a:t>‹#›</a:t>
            </a:fld>
            <a:endParaRPr lang="en-GB" dirty="0"/>
          </a:p>
        </p:txBody>
      </p:sp>
      <p:sp>
        <p:nvSpPr>
          <p:cNvPr id="5" name="Date Placeholder 2"/>
          <p:cNvSpPr>
            <a:spLocks noGrp="1"/>
          </p:cNvSpPr>
          <p:nvPr>
            <p:ph type="dt" sz="half" idx="12"/>
          </p:nvPr>
        </p:nvSpPr>
        <p:spPr>
          <a:xfrm>
            <a:off x="6137275" y="4712100"/>
            <a:ext cx="2133600" cy="238889"/>
          </a:xfrm>
        </p:spPr>
        <p:txBody>
          <a:bodyPr/>
          <a:lstStyle>
            <a:lvl1pPr>
              <a:defRPr>
                <a:solidFill>
                  <a:schemeClr val="tx1"/>
                </a:solidFill>
              </a:defRPr>
            </a:lvl1pPr>
          </a:lstStyle>
          <a:p>
            <a:fld id="{2F8E5E15-47D5-4EB1-AD9F-8AB61C797329}" type="datetime3">
              <a:rPr lang="en-US" smtClean="0"/>
              <a:pPr/>
              <a:t>17 February 2020</a:t>
            </a:fld>
            <a:endParaRPr lang="en-US"/>
          </a:p>
        </p:txBody>
      </p:sp>
      <p:sp>
        <p:nvSpPr>
          <p:cNvPr id="6" name="Text Placeholder 6"/>
          <p:cNvSpPr>
            <a:spLocks noGrp="1"/>
          </p:cNvSpPr>
          <p:nvPr>
            <p:ph type="body" sz="quarter" idx="13" hasCustomPrompt="1"/>
          </p:nvPr>
        </p:nvSpPr>
        <p:spPr>
          <a:xfrm>
            <a:off x="1" y="143933"/>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ext uri="{BB962C8B-B14F-4D97-AF65-F5344CB8AC3E}">
        <p14:creationId xmlns:p14="http://schemas.microsoft.com/office/powerpoint/2010/main" val="5156493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p:cNvSpPr/>
          <p:nvPr userDrawn="1"/>
        </p:nvSpPr>
        <p:spPr>
          <a:xfrm rot="16200000">
            <a:off x="-99273" y="99273"/>
            <a:ext cx="5143502" cy="4944955"/>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3" name="Straight Connector 2"/>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Master </a:t>
            </a:r>
            <a:r>
              <a:rPr lang="en-US" dirty="0" smtClean="0"/>
              <a:t/>
            </a:r>
            <a:br>
              <a:rPr lang="en-US" dirty="0" smtClean="0"/>
            </a:br>
            <a:r>
              <a:rPr lang="en-US" dirty="0" smtClean="0"/>
              <a:t>title </a:t>
            </a:r>
            <a:r>
              <a:rPr lang="en-US" dirty="0"/>
              <a:t>style</a:t>
            </a:r>
            <a:endParaRPr lang="en-GB" dirty="0"/>
          </a:p>
        </p:txBody>
      </p:sp>
    </p:spTree>
    <p:extLst>
      <p:ext uri="{BB962C8B-B14F-4D97-AF65-F5344CB8AC3E}">
        <p14:creationId xmlns:p14="http://schemas.microsoft.com/office/powerpoint/2010/main" val="40126831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rot="16200000">
            <a:off x="4169664" y="-4169665"/>
            <a:ext cx="804674"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sp>
        <p:nvSpPr>
          <p:cNvPr id="3" name="Title 3"/>
          <p:cNvSpPr>
            <a:spLocks noGrp="1"/>
          </p:cNvSpPr>
          <p:nvPr>
            <p:ph type="title"/>
          </p:nvPr>
        </p:nvSpPr>
        <p:spPr>
          <a:xfrm>
            <a:off x="264955" y="154227"/>
            <a:ext cx="8005920" cy="305591"/>
          </a:xfrm>
        </p:spPr>
        <p:txBody>
          <a:bodyPr/>
          <a:lstStyle>
            <a:lvl1pPr>
              <a:defRPr>
                <a:solidFill>
                  <a:schemeClr val="bg1"/>
                </a:solidFill>
              </a:defRPr>
            </a:lvl1pPr>
          </a:lstStyle>
          <a:p>
            <a:r>
              <a:rPr lang="en-US" dirty="0"/>
              <a:t>Click to edit Master title style</a:t>
            </a:r>
            <a:endParaRPr lang="en-GB" dirty="0"/>
          </a:p>
        </p:txBody>
      </p:sp>
      <p:cxnSp>
        <p:nvCxnSpPr>
          <p:cNvPr id="4" name="Straight Connector 3"/>
          <p:cNvCxnSpPr/>
          <p:nvPr userDrawn="1"/>
        </p:nvCxnSpPr>
        <p:spPr>
          <a:xfrm>
            <a:off x="264956" y="523381"/>
            <a:ext cx="551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06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One Line">
    <p:spTree>
      <p:nvGrpSpPr>
        <p:cNvPr id="1" name=""/>
        <p:cNvGrpSpPr/>
        <p:nvPr/>
      </p:nvGrpSpPr>
      <p:grpSpPr>
        <a:xfrm>
          <a:off x="0" y="0"/>
          <a:ext cx="0" cy="0"/>
          <a:chOff x="0" y="0"/>
          <a:chExt cx="0" cy="0"/>
        </a:xfrm>
      </p:grpSpPr>
      <p:grpSp>
        <p:nvGrpSpPr>
          <p:cNvPr id="6" name="Group 5"/>
          <p:cNvGrpSpPr/>
          <p:nvPr userDrawn="1"/>
        </p:nvGrpSpPr>
        <p:grpSpPr>
          <a:xfrm>
            <a:off x="2033" y="763"/>
            <a:ext cx="9141289" cy="5141975"/>
            <a:chOff x="2033" y="763"/>
            <a:chExt cx="9141289" cy="5141975"/>
          </a:xfrm>
        </p:grpSpPr>
        <p:pic>
          <p:nvPicPr>
            <p:cNvPr id="10" name="Picture 9"/>
            <p:cNvPicPr>
              <a:picLocks noChangeAspect="1"/>
            </p:cNvPicPr>
            <p:nvPr userDrawn="1"/>
          </p:nvPicPr>
          <p:blipFill>
            <a:blip r:embed="rId2"/>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a:stretch>
              <a:fillRect/>
            </a:stretch>
          </p:blipFill>
          <p:spPr>
            <a:xfrm>
              <a:off x="3455227" y="864394"/>
              <a:ext cx="2470725"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35095521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1"/>
          <p:cNvSpPr/>
          <p:nvPr userDrawn="1"/>
        </p:nvSpPr>
        <p:spPr>
          <a:xfrm rot="16200000">
            <a:off x="3991356" y="-3991357"/>
            <a:ext cx="1161290"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4" name="Straight Connector 3"/>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3"/>
          <p:cNvSpPr>
            <a:spLocks noGrp="1"/>
          </p:cNvSpPr>
          <p:nvPr>
            <p:ph type="title" hasCustomPrompt="1"/>
          </p:nvPr>
        </p:nvSpPr>
        <p:spPr>
          <a:xfrm>
            <a:off x="259640" y="187794"/>
            <a:ext cx="4519066" cy="611318"/>
          </a:xfrm>
        </p:spPr>
        <p:txBody>
          <a:bodyPr/>
          <a:lstStyle>
            <a:lvl1pPr>
              <a:defRPr>
                <a:solidFill>
                  <a:schemeClr val="bg1"/>
                </a:solidFill>
              </a:defRPr>
            </a:lvl1p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Tree>
    <p:extLst>
      <p:ext uri="{BB962C8B-B14F-4D97-AF65-F5344CB8AC3E}">
        <p14:creationId xmlns:p14="http://schemas.microsoft.com/office/powerpoint/2010/main" val="24931196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blip>
          <a:stretch>
            <a:fillRect/>
          </a:stretch>
        </p:blipFill>
        <p:spPr>
          <a:xfrm>
            <a:off x="4345576" y="2749635"/>
            <a:ext cx="4808421" cy="2419993"/>
          </a:xfrm>
          <a:prstGeom prst="rect">
            <a:avLst/>
          </a:prstGeom>
        </p:spPr>
      </p:pic>
      <p:pic>
        <p:nvPicPr>
          <p:cNvPr id="3" name="Picture 2"/>
          <p:cNvPicPr>
            <a:picLocks noChangeAspect="1"/>
          </p:cNvPicPr>
          <p:nvPr userDrawn="1"/>
        </p:nvPicPr>
        <p:blipFill>
          <a:blip r:embed="rId2">
            <a:alphaModFix amt="20000"/>
          </a:blip>
          <a:stretch>
            <a:fillRect/>
          </a:stretch>
        </p:blipFill>
        <p:spPr>
          <a:xfrm>
            <a:off x="1" y="2982577"/>
            <a:ext cx="4345575" cy="2187051"/>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7926213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alphaModFix amt="50000"/>
            <a:duotone>
              <a:schemeClr val="bg2">
                <a:shade val="45000"/>
                <a:satMod val="135000"/>
              </a:schemeClr>
              <a:prstClr val="white"/>
            </a:duotone>
            <a:extLst>
              <a:ext uri="{28A0092B-C50C-407E-A947-70E740481C1C}">
                <a14:useLocalDpi xmlns:a14="http://schemas.microsoft.com/office/drawing/2010/main"/>
              </a:ext>
            </a:extLst>
          </a:blip>
          <a:srcRect l="49040" t="1" r="386" b="3658"/>
          <a:stretch/>
        </p:blipFill>
        <p:spPr>
          <a:xfrm>
            <a:off x="4345576" y="3057708"/>
            <a:ext cx="4798424" cy="2085793"/>
          </a:xfrm>
          <a:prstGeom prst="rect">
            <a:avLst/>
          </a:prstGeom>
        </p:spPr>
      </p:pic>
      <p:pic>
        <p:nvPicPr>
          <p:cNvPr id="3" name="Picture 2"/>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a:stretch/>
        </p:blipFill>
        <p:spPr>
          <a:xfrm>
            <a:off x="0" y="3057708"/>
            <a:ext cx="4345576" cy="2085793"/>
          </a:xfrm>
          <a:prstGeom prst="rect">
            <a:avLst/>
          </a:prstGeom>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2565896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8_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0000"/>
          </a:blip>
          <a:stretch>
            <a:fillRect/>
          </a:stretch>
        </p:blipFill>
        <p:spPr>
          <a:xfrm>
            <a:off x="4345576" y="2749635"/>
            <a:ext cx="4808421" cy="2419993"/>
          </a:xfrm>
          <a:prstGeom prst="rect">
            <a:avLst/>
          </a:prstGeom>
        </p:spPr>
      </p:pic>
      <p:pic>
        <p:nvPicPr>
          <p:cNvPr id="12" name="Picture 11"/>
          <p:cNvPicPr>
            <a:picLocks noChangeAspect="1"/>
          </p:cNvPicPr>
          <p:nvPr userDrawn="1"/>
        </p:nvPicPr>
        <p:blipFill>
          <a:blip r:embed="rId2">
            <a:alphaModFix amt="20000"/>
          </a:blip>
          <a:stretch>
            <a:fillRect/>
          </a:stretch>
        </p:blipFill>
        <p:spPr>
          <a:xfrm>
            <a:off x="1" y="2982577"/>
            <a:ext cx="4345575" cy="2187051"/>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38821899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9_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prstClr val="black"/>
              <a:schemeClr val="accent1">
                <a:tint val="45000"/>
                <a:satMod val="400000"/>
              </a:schemeClr>
            </a:duotone>
            <a:alphaModFix amt="35000"/>
            <a:extLst>
              <a:ext uri="{28A0092B-C50C-407E-A947-70E740481C1C}">
                <a14:useLocalDpi xmlns:a14="http://schemas.microsoft.com/office/drawing/2010/main"/>
              </a:ext>
            </a:extLst>
          </a:blip>
          <a:srcRect/>
          <a:stretch/>
        </p:blipFill>
        <p:spPr>
          <a:xfrm>
            <a:off x="4345576" y="3057708"/>
            <a:ext cx="4798424" cy="2085793"/>
          </a:xfrm>
          <a:prstGeom prst="rect">
            <a:avLst/>
          </a:prstGeom>
        </p:spPr>
      </p:pic>
      <p:pic>
        <p:nvPicPr>
          <p:cNvPr id="12" name="Picture 11"/>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a:stretch/>
        </p:blipFill>
        <p:spPr>
          <a:xfrm>
            <a:off x="0" y="3057708"/>
            <a:ext cx="4345576" cy="2085793"/>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259245766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Title Slide Image 1 Two Line and Content">
    <p:spTree>
      <p:nvGrpSpPr>
        <p:cNvPr id="1" name=""/>
        <p:cNvGrpSpPr/>
        <p:nvPr/>
      </p:nvGrpSpPr>
      <p:grpSpPr>
        <a:xfrm>
          <a:off x="0" y="0"/>
          <a:ext cx="0" cy="0"/>
          <a:chOff x="0" y="0"/>
          <a:chExt cx="0" cy="0"/>
        </a:xfrm>
      </p:grpSpPr>
      <p:sp>
        <p:nvSpPr>
          <p:cNvPr id="9" name="Rectangle 8"/>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89135150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Title Slide Image 1 Two Line and Content">
    <p:spTree>
      <p:nvGrpSpPr>
        <p:cNvPr id="1" name=""/>
        <p:cNvGrpSpPr/>
        <p:nvPr/>
      </p:nvGrpSpPr>
      <p:grpSpPr>
        <a:xfrm>
          <a:off x="0" y="0"/>
          <a:ext cx="0" cy="0"/>
          <a:chOff x="0" y="0"/>
          <a:chExt cx="0" cy="0"/>
        </a:xfrm>
      </p:grpSpPr>
      <p:sp>
        <p:nvSpPr>
          <p:cNvPr id="9" name="Rectangle 8"/>
          <p:cNvSpPr/>
          <p:nvPr userDrawn="1"/>
        </p:nvSpPr>
        <p:spPr>
          <a:xfrm rot="16200000">
            <a:off x="2000250"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489"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pic>
        <p:nvPicPr>
          <p:cNvPr id="2" name="Picture 1"/>
          <p:cNvPicPr>
            <a:picLocks noChangeAspect="1"/>
          </p:cNvPicPr>
          <p:nvPr userDrawn="1"/>
        </p:nvPicPr>
        <p:blipFill rotWithShape="1">
          <a:blip r:embed="rId3" cstate="screen">
            <a:biLevel thresh="50000"/>
            <a:alphaModFix amt="19000"/>
            <a:extLst>
              <a:ext uri="{28A0092B-C50C-407E-A947-70E740481C1C}">
                <a14:useLocalDpi xmlns:a14="http://schemas.microsoft.com/office/drawing/2010/main"/>
              </a:ext>
            </a:extLst>
          </a:blip>
          <a:srcRect/>
          <a:stretch/>
        </p:blipFill>
        <p:spPr>
          <a:xfrm>
            <a:off x="-9144" y="0"/>
            <a:ext cx="9153144" cy="5148072"/>
          </a:xfrm>
          <a:prstGeom prst="rect">
            <a:avLst/>
          </a:prstGeom>
        </p:spPr>
      </p:pic>
    </p:spTree>
    <p:extLst>
      <p:ext uri="{BB962C8B-B14F-4D97-AF65-F5344CB8AC3E}">
        <p14:creationId xmlns:p14="http://schemas.microsoft.com/office/powerpoint/2010/main" val="24995803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1"/>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4D5AC188-290C-4949-8FC0-898609ABB1F0}" type="datetime3">
              <a:rPr lang="en-US" smtClean="0"/>
              <a:t>17 February 2020</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191869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2_4x3 Video placeholder">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1"/>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tx1"/>
                </a:solidFill>
              </a:defRPr>
            </a:lvl1pPr>
          </a:lstStyle>
          <a:p>
            <a:fld id="{4D5AC188-290C-4949-8FC0-898609ABB1F0}" type="datetime3">
              <a:rPr lang="en-US" smtClean="0"/>
              <a:pPr/>
              <a:t>17 February 2020</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80313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6" y="266400"/>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6AD9EA54-4CB4-474C-A174-137EC7F36B9E}" type="datetime3">
              <a:rPr lang="en-US" smtClean="0"/>
              <a:t>17 February 2020</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355966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Two Line">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459967" y="869156"/>
              <a:ext cx="246006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3655723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2_16x9 Video placeholder">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6" y="266400"/>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tx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tx1"/>
                </a:solidFill>
              </a:defRPr>
            </a:lvl1pPr>
          </a:lstStyle>
          <a:p>
            <a:fld id="{6AD9EA54-4CB4-474C-A174-137EC7F36B9E}" type="datetime3">
              <a:rPr lang="en-US" smtClean="0"/>
              <a:pPr/>
              <a:t>17 February 2020</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Tree>
    <p:extLst>
      <p:ext uri="{BB962C8B-B14F-4D97-AF65-F5344CB8AC3E}">
        <p14:creationId xmlns:p14="http://schemas.microsoft.com/office/powerpoint/2010/main" val="429380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1_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9144000" cy="51435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val="416522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7462" y="861505"/>
            <a:ext cx="2693190" cy="3586699"/>
          </a:xfrm>
          <a:prstGeom prst="rect">
            <a:avLst/>
          </a:prstGeom>
        </p:spPr>
      </p:pic>
      <p:sp>
        <p:nvSpPr>
          <p:cNvPr id="4" name="Title 1"/>
          <p:cNvSpPr>
            <a:spLocks noGrp="1"/>
          </p:cNvSpPr>
          <p:nvPr>
            <p:ph type="ctrTitle"/>
          </p:nvPr>
        </p:nvSpPr>
        <p:spPr>
          <a:xfrm>
            <a:off x="1631947" y="2810636"/>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5" name="Subtitle 2"/>
          <p:cNvSpPr>
            <a:spLocks noGrp="1"/>
          </p:cNvSpPr>
          <p:nvPr>
            <p:ph type="subTitle" idx="1"/>
          </p:nvPr>
        </p:nvSpPr>
        <p:spPr>
          <a:xfrm>
            <a:off x="250827" y="4039361"/>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7" name="Footer Placeholder 3"/>
          <p:cNvSpPr>
            <a:spLocks noGrp="1"/>
          </p:cNvSpPr>
          <p:nvPr>
            <p:ph type="ftr" sz="quarter" idx="10"/>
          </p:nvPr>
        </p:nvSpPr>
        <p:spPr>
          <a:xfrm>
            <a:off x="253395" y="4712100"/>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1305078464"/>
      </p:ext>
    </p:extLst>
  </p:cSld>
  <p:clrMapOvr>
    <a:masterClrMapping/>
  </p:clrMapOvr>
  <p:transition spd="slow">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3011491833"/>
      </p:ext>
    </p:extLst>
  </p:cSld>
  <p:clrMapOvr>
    <a:masterClrMapping/>
  </p:clrMapOvr>
  <p:transition spd="slow">
    <p:wipe dir="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250826" y="205979"/>
            <a:ext cx="6538913" cy="667479"/>
          </a:xfrm>
        </p:spPr>
        <p:txBody>
          <a:bodyPr/>
          <a:lstStyle/>
          <a:p>
            <a:r>
              <a:rPr lang="en-US" smtClean="0"/>
              <a:t>Click to edit Master title style</a:t>
            </a:r>
            <a:endParaRPr lang="en-GB" dirty="0"/>
          </a:p>
        </p:txBody>
      </p:sp>
      <p:sp>
        <p:nvSpPr>
          <p:cNvPr id="6" name="Date Placeholder 5"/>
          <p:cNvSpPr>
            <a:spLocks noGrp="1"/>
          </p:cNvSpPr>
          <p:nvPr>
            <p:ph type="dt" sz="half" idx="10"/>
          </p:nvPr>
        </p:nvSpPr>
        <p:spPr/>
        <p:txBody>
          <a:bodyPr/>
          <a:lstStyle/>
          <a:p>
            <a:fld id="{AD47607F-D0CB-4AC6-9566-046428C59115}" type="datetime3">
              <a:rPr lang="en-US" smtClean="0"/>
              <a:t>17 February 2020</a:t>
            </a:fld>
            <a:endParaRPr lang="en-GB" dirty="0"/>
          </a:p>
        </p:txBody>
      </p:sp>
      <p:sp>
        <p:nvSpPr>
          <p:cNvPr id="7" name="Footer Placeholder 6"/>
          <p:cNvSpPr>
            <a:spLocks noGrp="1"/>
          </p:cNvSpPr>
          <p:nvPr>
            <p:ph type="ftr" sz="quarter" idx="11"/>
          </p:nvPr>
        </p:nvSpPr>
        <p:spPr/>
        <p:txBody>
          <a:bodyPr/>
          <a:lstStyle/>
          <a:p>
            <a:r>
              <a:rPr lang="en-GB"/>
              <a:t>Insert Confidentiality Level in slide footer </a:t>
            </a:r>
            <a:endParaRPr lang="en-GB" dirty="0"/>
          </a:p>
        </p:txBody>
      </p:sp>
      <p:sp>
        <p:nvSpPr>
          <p:cNvPr id="8" name="Slide Number Placeholder 7"/>
          <p:cNvSpPr>
            <a:spLocks noGrp="1"/>
          </p:cNvSpPr>
          <p:nvPr>
            <p:ph type="sldNum" sz="quarter" idx="12"/>
          </p:nvPr>
        </p:nvSpPr>
        <p:spPr/>
        <p:txBody>
          <a:bodyPr/>
          <a:lstStyle/>
          <a:p>
            <a:fld id="{72A83A2B-3358-44F8-83A0-4598795D8FB5}" type="slidenum">
              <a:rPr lang="en-GB" smtClean="0"/>
              <a:pPr/>
              <a:t>‹#›</a:t>
            </a:fld>
            <a:endParaRPr lang="en-GB" dirty="0"/>
          </a:p>
        </p:txBody>
      </p:sp>
      <p:sp>
        <p:nvSpPr>
          <p:cNvPr id="10" name="Content Placeholder 9"/>
          <p:cNvSpPr>
            <a:spLocks noGrp="1"/>
          </p:cNvSpPr>
          <p:nvPr>
            <p:ph sz="quarter" idx="13"/>
          </p:nvPr>
        </p:nvSpPr>
        <p:spPr>
          <a:xfrm>
            <a:off x="250826" y="873458"/>
            <a:ext cx="8642350" cy="36032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2984614"/>
      </p:ext>
    </p:extLst>
  </p:cSld>
  <p:clrMapOvr>
    <a:masterClrMapping/>
  </p:clrMapOvr>
  <p:extLst>
    <p:ext uri="{DCECCB84-F9BA-43D5-87BE-67443E8EF086}">
      <p15:sldGuideLst xmlns:p15="http://schemas.microsoft.com/office/powerpoint/2012/main">
        <p15:guide id="1" pos="427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627850" y="857250"/>
              <a:ext cx="2282310" cy="3569760"/>
            </a:xfrm>
            <a:prstGeom prst="rect">
              <a:avLst/>
            </a:prstGeom>
          </p:spPr>
        </p:pic>
      </p:grpSp>
      <p:sp>
        <p:nvSpPr>
          <p:cNvPr id="2" name="Title 1"/>
          <p:cNvSpPr>
            <a:spLocks noGrp="1"/>
          </p:cNvSpPr>
          <p:nvPr>
            <p:ph type="ctrTitle"/>
          </p:nvPr>
        </p:nvSpPr>
        <p:spPr>
          <a:xfrm>
            <a:off x="4573588"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879971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6" y="763"/>
            <a:ext cx="9141287" cy="5141973"/>
            <a:chOff x="1356" y="763"/>
            <a:chExt cx="9141287" cy="5141973"/>
          </a:xfrm>
        </p:grpSpPr>
        <p:pic>
          <p:nvPicPr>
            <p:cNvPr id="10" name="Picture 9"/>
            <p:cNvPicPr>
              <a:picLocks noChangeAspect="1"/>
            </p:cNvPicPr>
            <p:nvPr userDrawn="1"/>
          </p:nvPicPr>
          <p:blipFill>
            <a:blip r:embed="rId2"/>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a:stretch>
              <a:fillRect/>
            </a:stretch>
          </p:blipFill>
          <p:spPr>
            <a:xfrm>
              <a:off x="3637034" y="864394"/>
              <a:ext cx="2271645" cy="3562656"/>
            </a:xfrm>
            <a:prstGeom prst="rect">
              <a:avLst/>
            </a:prstGeom>
          </p:spPr>
        </p:pic>
      </p:grpSp>
      <p:sp>
        <p:nvSpPr>
          <p:cNvPr id="2" name="Title 1"/>
          <p:cNvSpPr>
            <a:spLocks noGrp="1"/>
          </p:cNvSpPr>
          <p:nvPr>
            <p:ph type="ctrTitle"/>
          </p:nvPr>
        </p:nvSpPr>
        <p:spPr>
          <a:xfrm>
            <a:off x="4467667"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071878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678" y="763"/>
            <a:ext cx="9141289" cy="5141975"/>
            <a:chOff x="678" y="763"/>
            <a:chExt cx="9141289" cy="5141975"/>
          </a:xfrm>
        </p:grpSpPr>
        <p:pic>
          <p:nvPicPr>
            <p:cNvPr id="10" name="Picture 9"/>
            <p:cNvPicPr>
              <a:picLocks noChangeAspect="1"/>
            </p:cNvPicPr>
            <p:nvPr userDrawn="1"/>
          </p:nvPicPr>
          <p:blipFill>
            <a:blip r:embed="rId2"/>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5216" y="847724"/>
              <a:ext cx="2691135" cy="3569760"/>
            </a:xfrm>
            <a:prstGeom prst="rect">
              <a:avLst/>
            </a:prstGeom>
          </p:spPr>
        </p:pic>
      </p:grpSp>
      <p:sp>
        <p:nvSpPr>
          <p:cNvPr id="2" name="Title 1"/>
          <p:cNvSpPr>
            <a:spLocks noGrp="1"/>
          </p:cNvSpPr>
          <p:nvPr>
            <p:ph type="ctrTitle"/>
          </p:nvPr>
        </p:nvSpPr>
        <p:spPr>
          <a:xfrm>
            <a:off x="1898650" y="2286584"/>
            <a:ext cx="3735464" cy="461912"/>
          </a:xfrm>
        </p:spPr>
        <p:txBody>
          <a:bodyPr anchor="t" anchorCtr="0">
            <a:noAutofit/>
          </a:bodyPr>
          <a:lstStyle>
            <a:lvl1pPr algn="l">
              <a:lnSpc>
                <a:spcPct val="90000"/>
              </a:lnSpc>
              <a:defRPr sz="3000" b="1" i="0">
                <a:solidFill>
                  <a:srgbClr val="FFFFFF"/>
                </a:solidFill>
                <a:latin typeface="Vodafone Rg"/>
                <a:cs typeface="Vodafone Rg"/>
              </a:defRPr>
            </a:lvl1pPr>
          </a:lstStyle>
          <a:p>
            <a:r>
              <a:rPr lang="en-US" dirty="0"/>
              <a:t>Click to edit Master</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213640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677" y="763"/>
            <a:ext cx="9141289" cy="5141975"/>
            <a:chOff x="677" y="763"/>
            <a:chExt cx="9141289" cy="5141975"/>
          </a:xfrm>
        </p:grpSpPr>
        <p:pic>
          <p:nvPicPr>
            <p:cNvPr id="10" name="Picture 9"/>
            <p:cNvPicPr>
              <a:picLocks noChangeAspect="1"/>
            </p:cNvPicPr>
            <p:nvPr userDrawn="1"/>
          </p:nvPicPr>
          <p:blipFill>
            <a:blip r:embed="rId2"/>
            <a:stretch>
              <a:fillRect/>
            </a:stretch>
          </p:blipFill>
          <p:spPr>
            <a:xfrm>
              <a:off x="677"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1689" y="850107"/>
              <a:ext cx="2684025" cy="3559105"/>
            </a:xfrm>
            <a:prstGeom prst="rect">
              <a:avLst/>
            </a:prstGeom>
          </p:spPr>
        </p:pic>
      </p:grpSp>
      <p:sp>
        <p:nvSpPr>
          <p:cNvPr id="2" name="Title 1"/>
          <p:cNvSpPr>
            <a:spLocks noGrp="1"/>
          </p:cNvSpPr>
          <p:nvPr>
            <p:ph type="ctrTitle"/>
          </p:nvPr>
        </p:nvSpPr>
        <p:spPr>
          <a:xfrm>
            <a:off x="1980948" y="2215309"/>
            <a:ext cx="2932085" cy="641893"/>
          </a:xfrm>
        </p:spPr>
        <p:txBody>
          <a:bodyPr anchor="t" anchorCtr="0">
            <a:noAutofit/>
          </a:bodyPr>
          <a:lstStyle>
            <a:lvl1pPr algn="l">
              <a:lnSpc>
                <a:spcPct val="90000"/>
              </a:lnSpc>
              <a:defRPr sz="2200" b="1" i="0">
                <a:solidFill>
                  <a:srgbClr val="FFFFFF"/>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355991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1858" y="869156"/>
              <a:ext cx="2669805" cy="3548448"/>
            </a:xfrm>
            <a:prstGeom prst="rect">
              <a:avLst/>
            </a:prstGeom>
          </p:spPr>
        </p:pic>
      </p:grpSp>
      <p:sp>
        <p:nvSpPr>
          <p:cNvPr id="2" name="Title 1"/>
          <p:cNvSpPr>
            <a:spLocks noGrp="1"/>
          </p:cNvSpPr>
          <p:nvPr>
            <p:ph type="ctrTitle"/>
          </p:nvPr>
        </p:nvSpPr>
        <p:spPr>
          <a:xfrm>
            <a:off x="4546600"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95142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One Line">
    <p:spTree>
      <p:nvGrpSpPr>
        <p:cNvPr id="1" name=""/>
        <p:cNvGrpSpPr/>
        <p:nvPr/>
      </p:nvGrpSpPr>
      <p:grpSpPr>
        <a:xfrm>
          <a:off x="0" y="0"/>
          <a:ext cx="0" cy="0"/>
          <a:chOff x="0" y="0"/>
          <a:chExt cx="0" cy="0"/>
        </a:xfrm>
      </p:grpSpPr>
      <p:grpSp>
        <p:nvGrpSpPr>
          <p:cNvPr id="6" name="Group 5"/>
          <p:cNvGrpSpPr/>
          <p:nvPr userDrawn="1"/>
        </p:nvGrpSpPr>
        <p:grpSpPr>
          <a:xfrm>
            <a:off x="1354" y="762"/>
            <a:ext cx="9141290" cy="5141976"/>
            <a:chOff x="1354" y="762"/>
            <a:chExt cx="9141290" cy="5141976"/>
          </a:xfrm>
        </p:grpSpPr>
        <p:pic>
          <p:nvPicPr>
            <p:cNvPr id="7" name="Picture 6"/>
            <p:cNvPicPr>
              <a:picLocks noChangeAspect="1"/>
            </p:cNvPicPr>
            <p:nvPr userDrawn="1"/>
          </p:nvPicPr>
          <p:blipFill>
            <a:blip r:embed="rId2"/>
            <a:stretch>
              <a:fillRect/>
            </a:stretch>
          </p:blipFill>
          <p:spPr>
            <a:xfrm>
              <a:off x="1354" y="762"/>
              <a:ext cx="9141290" cy="5141976"/>
            </a:xfrm>
            <a:prstGeom prst="rect">
              <a:avLst/>
            </a:prstGeom>
          </p:spPr>
        </p:pic>
        <p:pic>
          <p:nvPicPr>
            <p:cNvPr id="8" name="Picture 7"/>
            <p:cNvPicPr>
              <a:picLocks noChangeAspect="1"/>
            </p:cNvPicPr>
            <p:nvPr userDrawn="1"/>
          </p:nvPicPr>
          <p:blipFill>
            <a:blip r:embed="rId3"/>
            <a:stretch>
              <a:fillRect/>
            </a:stretch>
          </p:blipFill>
          <p:spPr>
            <a:xfrm>
              <a:off x="3254007" y="851877"/>
              <a:ext cx="2684831" cy="3573176"/>
            </a:xfrm>
            <a:prstGeom prst="rect">
              <a:avLst/>
            </a:prstGeom>
          </p:spPr>
        </p:pic>
      </p:grpSp>
      <p:pic>
        <p:nvPicPr>
          <p:cNvPr id="5" name="Picture 4"/>
          <p:cNvPicPr>
            <a:picLocks noChangeAspect="1"/>
          </p:cNvPicPr>
          <p:nvPr userDrawn="1"/>
        </p:nvPicPr>
        <p:blipFill>
          <a:blip r:embed="rId4"/>
          <a:stretch>
            <a:fillRect/>
          </a:stretch>
        </p:blipFill>
        <p:spPr>
          <a:xfrm>
            <a:off x="8496840" y="4547241"/>
            <a:ext cx="396335" cy="396000"/>
          </a:xfrm>
          <a:prstGeom prst="rect">
            <a:avLst/>
          </a:prstGeom>
        </p:spPr>
      </p:pic>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Tree>
    <p:extLst>
      <p:ext uri="{BB962C8B-B14F-4D97-AF65-F5344CB8AC3E}">
        <p14:creationId xmlns:p14="http://schemas.microsoft.com/office/powerpoint/2010/main" val="379723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9572" y="873919"/>
              <a:ext cx="2659140" cy="3537792"/>
            </a:xfrm>
            <a:prstGeom prst="rect">
              <a:avLst/>
            </a:prstGeom>
          </p:spPr>
        </p:pic>
      </p:grpSp>
      <p:sp>
        <p:nvSpPr>
          <p:cNvPr id="2" name="Title 1"/>
          <p:cNvSpPr>
            <a:spLocks noGrp="1"/>
          </p:cNvSpPr>
          <p:nvPr>
            <p:ph type="ctrTitle"/>
          </p:nvPr>
        </p:nvSpPr>
        <p:spPr>
          <a:xfrm>
            <a:off x="4371975" y="3253832"/>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982027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One Line">
    <p:spTree>
      <p:nvGrpSpPr>
        <p:cNvPr id="1" name=""/>
        <p:cNvGrpSpPr/>
        <p:nvPr/>
      </p:nvGrpSpPr>
      <p:grpSpPr>
        <a:xfrm>
          <a:off x="0" y="0"/>
          <a:ext cx="0" cy="0"/>
          <a:chOff x="0" y="0"/>
          <a:chExt cx="0" cy="0"/>
        </a:xfrm>
      </p:grpSpPr>
      <p:grpSp>
        <p:nvGrpSpPr>
          <p:cNvPr id="6" name="Group 5"/>
          <p:cNvGrpSpPr/>
          <p:nvPr userDrawn="1"/>
        </p:nvGrpSpPr>
        <p:grpSpPr>
          <a:xfrm>
            <a:off x="1694" y="763"/>
            <a:ext cx="9141289" cy="5141975"/>
            <a:chOff x="1694" y="763"/>
            <a:chExt cx="9141289" cy="5141975"/>
          </a:xfrm>
        </p:grpSpPr>
        <p:pic>
          <p:nvPicPr>
            <p:cNvPr id="10" name="Picture 9"/>
            <p:cNvPicPr>
              <a:picLocks noChangeAspect="1"/>
            </p:cNvPicPr>
            <p:nvPr userDrawn="1"/>
          </p:nvPicPr>
          <p:blipFill>
            <a:blip r:embed="rId2"/>
            <a:stretch>
              <a:fillRect/>
            </a:stretch>
          </p:blipFill>
          <p:spPr>
            <a:xfrm>
              <a:off x="1694"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8737" y="859632"/>
              <a:ext cx="2666250"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352344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Two Line">
    <p:spTree>
      <p:nvGrpSpPr>
        <p:cNvPr id="1" name=""/>
        <p:cNvGrpSpPr/>
        <p:nvPr/>
      </p:nvGrpSpPr>
      <p:grpSpPr>
        <a:xfrm>
          <a:off x="0" y="0"/>
          <a:ext cx="0" cy="0"/>
          <a:chOff x="0" y="0"/>
          <a:chExt cx="0" cy="0"/>
        </a:xfrm>
      </p:grpSpPr>
      <p:grpSp>
        <p:nvGrpSpPr>
          <p:cNvPr id="8" name="Group 7"/>
          <p:cNvGrpSpPr/>
          <p:nvPr userDrawn="1"/>
        </p:nvGrpSpPr>
        <p:grpSpPr>
          <a:xfrm>
            <a:off x="2033" y="762"/>
            <a:ext cx="9141289" cy="5141975"/>
            <a:chOff x="2033" y="762"/>
            <a:chExt cx="9141289" cy="5141975"/>
          </a:xfrm>
        </p:grpSpPr>
        <p:pic>
          <p:nvPicPr>
            <p:cNvPr id="10" name="Picture 9"/>
            <p:cNvPicPr>
              <a:picLocks noChangeAspect="1"/>
            </p:cNvPicPr>
            <p:nvPr userDrawn="1"/>
          </p:nvPicPr>
          <p:blipFill>
            <a:blip r:embed="rId2"/>
            <a:stretch>
              <a:fillRect/>
            </a:stretch>
          </p:blipFill>
          <p:spPr>
            <a:xfrm>
              <a:off x="2033" y="762"/>
              <a:ext cx="9141289" cy="5141975"/>
            </a:xfrm>
            <a:prstGeom prst="rect">
              <a:avLst/>
            </a:prstGeom>
          </p:spPr>
        </p:pic>
        <p:pic>
          <p:nvPicPr>
            <p:cNvPr id="6" name="Picture 5"/>
            <p:cNvPicPr>
              <a:picLocks noChangeAspect="1"/>
            </p:cNvPicPr>
            <p:nvPr userDrawn="1"/>
          </p:nvPicPr>
          <p:blipFill>
            <a:blip r:embed="rId3"/>
            <a:stretch>
              <a:fillRect/>
            </a:stretch>
          </p:blipFill>
          <p:spPr>
            <a:xfrm>
              <a:off x="3257393" y="866776"/>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765475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One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355" y="762"/>
            <a:ext cx="9141288" cy="5141975"/>
            <a:chOff x="1355" y="762"/>
            <a:chExt cx="9141288" cy="5141975"/>
          </a:xfrm>
        </p:grpSpPr>
        <p:pic>
          <p:nvPicPr>
            <p:cNvPr id="10" name="Picture 9"/>
            <p:cNvPicPr>
              <a:picLocks noChangeAspect="1"/>
            </p:cNvPicPr>
            <p:nvPr userDrawn="1"/>
          </p:nvPicPr>
          <p:blipFill>
            <a:blip r:embed="rId2"/>
            <a:stretch>
              <a:fillRect/>
            </a:stretch>
          </p:blipFill>
          <p:spPr>
            <a:xfrm>
              <a:off x="1355" y="762"/>
              <a:ext cx="9141288" cy="5141975"/>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userDrawn="1">
            <p:ph type="ctrTitle"/>
          </p:nvPr>
        </p:nvSpPr>
        <p:spPr>
          <a:xfrm>
            <a:off x="4700122"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29929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Two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357" y="763"/>
            <a:ext cx="9141285" cy="5141973"/>
            <a:chOff x="1357" y="763"/>
            <a:chExt cx="9141285" cy="5141973"/>
          </a:xfrm>
        </p:grpSpPr>
        <p:pic>
          <p:nvPicPr>
            <p:cNvPr id="10" name="Picture 9"/>
            <p:cNvPicPr>
              <a:picLocks noChangeAspect="1"/>
            </p:cNvPicPr>
            <p:nvPr userDrawn="1"/>
          </p:nvPicPr>
          <p:blipFill>
            <a:blip r:embed="rId2"/>
            <a:stretch>
              <a:fillRect/>
            </a:stretch>
          </p:blipFill>
          <p:spPr>
            <a:xfrm>
              <a:off x="1357" y="763"/>
              <a:ext cx="9141285" cy="5141973"/>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userDrawn="1">
            <p:ph type="ctrTitle"/>
          </p:nvPr>
        </p:nvSpPr>
        <p:spPr>
          <a:xfrm>
            <a:off x="4703599"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196455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5" name="Picture 4"/>
            <p:cNvPicPr>
              <a:picLocks noChangeAspect="1"/>
            </p:cNvPicPr>
            <p:nvPr userDrawn="1"/>
          </p:nvPicPr>
          <p:blipFill>
            <a:blip r:embed="rId3"/>
            <a:stretch>
              <a:fillRect/>
            </a:stretch>
          </p:blipFill>
          <p:spPr>
            <a:xfrm>
              <a:off x="3235161" y="877094"/>
              <a:ext cx="2691135" cy="3438336"/>
            </a:xfrm>
            <a:prstGeom prst="rect">
              <a:avLst/>
            </a:prstGeom>
          </p:spPr>
        </p:pic>
      </p:grpSp>
      <p:sp>
        <p:nvSpPr>
          <p:cNvPr id="2" name="Title 1"/>
          <p:cNvSpPr>
            <a:spLocks noGrp="1"/>
          </p:cNvSpPr>
          <p:nvPr userDrawn="1">
            <p:ph type="ctrTitle"/>
          </p:nvPr>
        </p:nvSpPr>
        <p:spPr>
          <a:xfrm>
            <a:off x="5004922" y="2323430"/>
            <a:ext cx="4137721"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9" name="Picture 8"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1502174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5" name="Picture 4"/>
            <p:cNvPicPr>
              <a:picLocks noChangeAspect="1"/>
            </p:cNvPicPr>
            <p:nvPr userDrawn="1"/>
          </p:nvPicPr>
          <p:blipFill>
            <a:blip r:embed="rId3"/>
            <a:stretch>
              <a:fillRect/>
            </a:stretch>
          </p:blipFill>
          <p:spPr>
            <a:xfrm>
              <a:off x="3237128" y="879475"/>
              <a:ext cx="2684025" cy="3427681"/>
            </a:xfrm>
            <a:prstGeom prst="rect">
              <a:avLst/>
            </a:prstGeom>
          </p:spPr>
        </p:pic>
      </p:grpSp>
      <p:sp>
        <p:nvSpPr>
          <p:cNvPr id="2" name="Title 1"/>
          <p:cNvSpPr>
            <a:spLocks noGrp="1"/>
          </p:cNvSpPr>
          <p:nvPr userDrawn="1">
            <p:ph type="ctrTitle"/>
          </p:nvPr>
        </p:nvSpPr>
        <p:spPr>
          <a:xfrm>
            <a:off x="5004000"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9" name="Picture 8"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1467183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One Line">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762"/>
            <a:ext cx="9141288" cy="5141975"/>
            <a:chOff x="0" y="762"/>
            <a:chExt cx="9141288" cy="5141975"/>
          </a:xfrm>
        </p:grpSpPr>
        <p:pic>
          <p:nvPicPr>
            <p:cNvPr id="10" name="Picture 9"/>
            <p:cNvPicPr>
              <a:picLocks noChangeAspect="1"/>
            </p:cNvPicPr>
            <p:nvPr userDrawn="1"/>
          </p:nvPicPr>
          <p:blipFill>
            <a:blip r:embed="rId2"/>
            <a:stretch>
              <a:fillRect/>
            </a:stretch>
          </p:blipFill>
          <p:spPr>
            <a:xfrm>
              <a:off x="0" y="762"/>
              <a:ext cx="9141288" cy="5141975"/>
            </a:xfrm>
            <a:prstGeom prst="rect">
              <a:avLst/>
            </a:prstGeom>
          </p:spPr>
        </p:pic>
        <p:pic>
          <p:nvPicPr>
            <p:cNvPr id="8" name="Picture 7"/>
            <p:cNvPicPr>
              <a:picLocks noChangeAspect="1"/>
            </p:cNvPicPr>
            <p:nvPr userDrawn="1"/>
          </p:nvPicPr>
          <p:blipFill>
            <a:blip r:embed="rId3"/>
            <a:stretch>
              <a:fillRect/>
            </a:stretch>
          </p:blipFill>
          <p:spPr>
            <a:xfrm>
              <a:off x="3235955" y="861751"/>
              <a:ext cx="2691135" cy="3569760"/>
            </a:xfrm>
            <a:prstGeom prst="rect">
              <a:avLst/>
            </a:prstGeom>
          </p:spPr>
        </p:pic>
      </p:grpSp>
      <p:sp>
        <p:nvSpPr>
          <p:cNvPr id="2" name="Title 1"/>
          <p:cNvSpPr>
            <a:spLocks noGrp="1"/>
          </p:cNvSpPr>
          <p:nvPr userDrawn="1">
            <p:ph type="ctrTitle"/>
          </p:nvPr>
        </p:nvSpPr>
        <p:spPr>
          <a:xfrm>
            <a:off x="253395" y="2286584"/>
            <a:ext cx="4229705"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11" name="Picture 10"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974546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Two Line">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1355" y="762"/>
            <a:ext cx="9141288" cy="5141975"/>
            <a:chOff x="1355" y="762"/>
            <a:chExt cx="9141288" cy="5141975"/>
          </a:xfrm>
        </p:grpSpPr>
        <p:pic>
          <p:nvPicPr>
            <p:cNvPr id="10" name="Picture 9"/>
            <p:cNvPicPr>
              <a:picLocks noChangeAspect="1"/>
            </p:cNvPicPr>
            <p:nvPr userDrawn="1"/>
          </p:nvPicPr>
          <p:blipFill>
            <a:blip r:embed="rId2"/>
            <a:stretch>
              <a:fillRect/>
            </a:stretch>
          </p:blipFill>
          <p:spPr>
            <a:xfrm>
              <a:off x="1355" y="762"/>
              <a:ext cx="9141288" cy="5141975"/>
            </a:xfrm>
            <a:prstGeom prst="rect">
              <a:avLst/>
            </a:prstGeom>
          </p:spPr>
        </p:pic>
        <p:pic>
          <p:nvPicPr>
            <p:cNvPr id="6" name="Picture 5"/>
            <p:cNvPicPr>
              <a:picLocks noChangeAspect="1"/>
            </p:cNvPicPr>
            <p:nvPr userDrawn="1"/>
          </p:nvPicPr>
          <p:blipFill>
            <a:blip r:embed="rId3"/>
            <a:stretch>
              <a:fillRect/>
            </a:stretch>
          </p:blipFill>
          <p:spPr>
            <a:xfrm>
              <a:off x="3242515" y="858898"/>
              <a:ext cx="2684025" cy="3562656"/>
            </a:xfrm>
            <a:prstGeom prst="rect">
              <a:avLst/>
            </a:prstGeom>
          </p:spPr>
        </p:pic>
      </p:grpSp>
      <p:sp>
        <p:nvSpPr>
          <p:cNvPr id="2" name="Title 1"/>
          <p:cNvSpPr>
            <a:spLocks noGrp="1"/>
          </p:cNvSpPr>
          <p:nvPr userDrawn="1">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11" name="Picture 10"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3877445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userDrawn="1">
            <p:ph type="ctrTitle"/>
          </p:nvPr>
        </p:nvSpPr>
        <p:spPr>
          <a:xfrm>
            <a:off x="4852522" y="2323430"/>
            <a:ext cx="4200770"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56390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66518" y="882456"/>
              <a:ext cx="2662695" cy="3537792"/>
            </a:xfrm>
            <a:prstGeom prst="rect">
              <a:avLst/>
            </a:prstGeom>
          </p:spPr>
        </p:pic>
      </p:grpSp>
      <p:sp>
        <p:nvSpPr>
          <p:cNvPr id="2" name="Title 1"/>
          <p:cNvSpPr>
            <a:spLocks noGrp="1"/>
          </p:cNvSpPr>
          <p:nvPr>
            <p:ph type="ctrTitle"/>
          </p:nvPr>
        </p:nvSpPr>
        <p:spPr>
          <a:xfrm>
            <a:off x="4479925" y="3250657"/>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452574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userDrawn="1">
            <p:ph type="ctrTitle"/>
          </p:nvPr>
        </p:nvSpPr>
        <p:spPr>
          <a:xfrm>
            <a:off x="4865524" y="2221659"/>
            <a:ext cx="4029508"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522446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3257" y="850105"/>
              <a:ext cx="2691135" cy="3562656"/>
            </a:xfrm>
            <a:prstGeom prst="rect">
              <a:avLst/>
            </a:prstGeom>
          </p:spPr>
        </p:pic>
      </p:grpSp>
      <p:sp>
        <p:nvSpPr>
          <p:cNvPr id="2" name="Title 1"/>
          <p:cNvSpPr>
            <a:spLocks noGrp="1"/>
          </p:cNvSpPr>
          <p:nvPr>
            <p:ph type="ctrTitle"/>
          </p:nvPr>
        </p:nvSpPr>
        <p:spPr>
          <a:xfrm>
            <a:off x="249239" y="2286584"/>
            <a:ext cx="4124554"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10990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9510" y="854871"/>
              <a:ext cx="2684025" cy="3552001"/>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343600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2493" y="847724"/>
              <a:ext cx="2669805" cy="3573312"/>
            </a:xfrm>
            <a:prstGeom prst="rect">
              <a:avLst/>
            </a:prstGeom>
          </p:spPr>
        </p:pic>
      </p:grpSp>
      <p:sp>
        <p:nvSpPr>
          <p:cNvPr id="2" name="Title 1"/>
          <p:cNvSpPr>
            <a:spLocks noGrp="1"/>
          </p:cNvSpPr>
          <p:nvPr>
            <p:ph type="ctrTitle"/>
          </p:nvPr>
        </p:nvSpPr>
        <p:spPr>
          <a:xfrm>
            <a:off x="344955" y="2286584"/>
            <a:ext cx="4124554"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171519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56715" y="854869"/>
              <a:ext cx="2659140" cy="3559105"/>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183861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49815" y="856290"/>
              <a:ext cx="2691135" cy="3488064"/>
            </a:xfrm>
            <a:prstGeom prst="rect">
              <a:avLst/>
            </a:prstGeom>
          </p:spPr>
        </p:pic>
      </p:grpSp>
      <p:sp>
        <p:nvSpPr>
          <p:cNvPr id="2" name="Title 1"/>
          <p:cNvSpPr>
            <a:spLocks noGrp="1"/>
          </p:cNvSpPr>
          <p:nvPr>
            <p:ph type="ctrTitle"/>
          </p:nvPr>
        </p:nvSpPr>
        <p:spPr>
          <a:xfrm>
            <a:off x="253395" y="2286584"/>
            <a:ext cx="4210655"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828221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42515" y="862012"/>
              <a:ext cx="2684025" cy="3480960"/>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958266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One Line">
    <p:spTree>
      <p:nvGrpSpPr>
        <p:cNvPr id="1" name=""/>
        <p:cNvGrpSpPr/>
        <p:nvPr/>
      </p:nvGrpSpPr>
      <p:grpSpPr>
        <a:xfrm>
          <a:off x="0" y="0"/>
          <a:ext cx="0" cy="0"/>
          <a:chOff x="0" y="0"/>
          <a:chExt cx="0" cy="0"/>
        </a:xfrm>
      </p:grpSpPr>
      <p:grpSp>
        <p:nvGrpSpPr>
          <p:cNvPr id="6" name="Group 5"/>
          <p:cNvGrpSpPr/>
          <p:nvPr userDrawn="1"/>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8398" y="881063"/>
              <a:ext cx="2666250" cy="3548448"/>
            </a:xfrm>
            <a:prstGeom prst="rect">
              <a:avLst/>
            </a:prstGeom>
          </p:spPr>
        </p:pic>
      </p:grpSp>
      <p:sp>
        <p:nvSpPr>
          <p:cNvPr id="2" name="Title 1"/>
          <p:cNvSpPr>
            <a:spLocks noGrp="1"/>
          </p:cNvSpPr>
          <p:nvPr>
            <p:ph type="ctrTitle"/>
          </p:nvPr>
        </p:nvSpPr>
        <p:spPr>
          <a:xfrm>
            <a:off x="4841876" y="3136357"/>
            <a:ext cx="4051298"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113755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5693" y="883444"/>
              <a:ext cx="2659140" cy="3537792"/>
            </a:xfrm>
            <a:prstGeom prst="rect">
              <a:avLst/>
            </a:prstGeom>
          </p:spPr>
        </p:pic>
      </p:grpSp>
      <p:sp>
        <p:nvSpPr>
          <p:cNvPr id="2" name="Title 1"/>
          <p:cNvSpPr>
            <a:spLocks noGrp="1"/>
          </p:cNvSpPr>
          <p:nvPr>
            <p:ph type="ctrTitle"/>
          </p:nvPr>
        </p:nvSpPr>
        <p:spPr>
          <a:xfrm>
            <a:off x="4841875" y="3250657"/>
            <a:ext cx="405130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descr="New_VF_Icon_RGB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ext uri="{BB962C8B-B14F-4D97-AF65-F5344CB8AC3E}">
        <p14:creationId xmlns:p14="http://schemas.microsoft.com/office/powerpoint/2010/main" val="3735120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userDrawn="1">
            <p:ph type="ctrTitle"/>
          </p:nvPr>
        </p:nvSpPr>
        <p:spPr>
          <a:xfrm>
            <a:off x="4700122"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66160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One Line">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5" y="763"/>
            <a:ext cx="9141289" cy="5141975"/>
            <a:chOff x="1355" y="763"/>
            <a:chExt cx="9141289" cy="5141975"/>
          </a:xfrm>
        </p:grpSpPr>
        <p:pic>
          <p:nvPicPr>
            <p:cNvPr id="10" name="Picture 9"/>
            <p:cNvPicPr>
              <a:picLocks noChangeAspect="1"/>
            </p:cNvPicPr>
            <p:nvPr userDrawn="1"/>
          </p:nvPicPr>
          <p:blipFill>
            <a:blip r:embed="rId3"/>
            <a:stretch>
              <a:fillRect/>
            </a:stretch>
          </p:blipFill>
          <p:spPr>
            <a:xfrm>
              <a:off x="1355" y="763"/>
              <a:ext cx="9141289" cy="5141975"/>
            </a:xfrm>
            <a:prstGeom prst="rect">
              <a:avLst/>
            </a:prstGeom>
          </p:spPr>
        </p:pic>
        <p:pic>
          <p:nvPicPr>
            <p:cNvPr id="8" name="Picture 7"/>
            <p:cNvPicPr>
              <a:picLocks noChangeAspect="1"/>
            </p:cNvPicPr>
            <p:nvPr userDrawn="1"/>
          </p:nvPicPr>
          <p:blipFill>
            <a:blip r:embed="rId4"/>
            <a:stretch>
              <a:fillRect/>
            </a:stretch>
          </p:blipFill>
          <p:spPr>
            <a:xfrm>
              <a:off x="3258752" y="854869"/>
              <a:ext cx="2666250"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5"/>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2119604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userDrawn="1">
            <p:ph type="ctrTitle"/>
          </p:nvPr>
        </p:nvSpPr>
        <p:spPr>
          <a:xfrm>
            <a:off x="4703599"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userDrawn="1">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11" name="Picture 10"/>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34334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Red One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250551" y="848202"/>
            <a:ext cx="2703177" cy="3600001"/>
          </a:xfrm>
          <a:prstGeom prst="rect">
            <a:avLst/>
          </a:prstGeom>
        </p:spPr>
      </p:pic>
      <p:sp>
        <p:nvSpPr>
          <p:cNvPr id="2"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3"/>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02735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Red Two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257732" y="857294"/>
            <a:ext cx="2678032" cy="3578400"/>
          </a:xfrm>
          <a:prstGeom prst="rect">
            <a:avLst/>
          </a:prstGeom>
        </p:spPr>
      </p:pic>
      <p:sp>
        <p:nvSpPr>
          <p:cNvPr id="2"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rgbClr val="FFFFFF"/>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3"/>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224364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White One Lin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3247462" y="861504"/>
            <a:ext cx="2693190" cy="3586699"/>
          </a:xfrm>
          <a:prstGeom prst="rect">
            <a:avLst/>
          </a:prstGeom>
        </p:spPr>
      </p:pic>
      <p:sp>
        <p:nvSpPr>
          <p:cNvPr id="2"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3139192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White Two Lin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52580" y="856209"/>
            <a:ext cx="2678845" cy="3579486"/>
          </a:xfrm>
          <a:prstGeom prst="rect">
            <a:avLst/>
          </a:prstGeom>
        </p:spPr>
      </p:pic>
      <p:sp>
        <p:nvSpPr>
          <p:cNvPr id="2"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2566117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250825" y="205978"/>
            <a:ext cx="6538913" cy="667479"/>
          </a:xfrm>
        </p:spPr>
        <p:txBody>
          <a:body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p>
            <a:fld id="{4E2BF382-7756-424E-9B96-70C0D5FA0109}" type="datetime1">
              <a:rPr lang="en-US" smtClean="0"/>
              <a:t>2/17/2020</a:t>
            </a:fld>
            <a:endParaRPr lang="en-GB" dirty="0"/>
          </a:p>
        </p:txBody>
      </p:sp>
      <p:sp>
        <p:nvSpPr>
          <p:cNvPr id="7" name="Footer Placeholder 6"/>
          <p:cNvSpPr>
            <a:spLocks noGrp="1"/>
          </p:cNvSpPr>
          <p:nvPr>
            <p:ph type="ftr" sz="quarter" idx="11"/>
          </p:nvPr>
        </p:nvSpPr>
        <p:spPr/>
        <p:txBody>
          <a:bodyPr/>
          <a:lstStyle/>
          <a:p>
            <a:r>
              <a:rPr lang="en-GB" smtClean="0"/>
              <a:t>C3 Vodafone Confidential</a:t>
            </a:r>
            <a:endParaRPr lang="en-GB" dirty="0"/>
          </a:p>
        </p:txBody>
      </p:sp>
      <p:sp>
        <p:nvSpPr>
          <p:cNvPr id="8" name="Slide Number Placeholder 7"/>
          <p:cNvSpPr>
            <a:spLocks noGrp="1"/>
          </p:cNvSpPr>
          <p:nvPr>
            <p:ph type="sldNum" sz="quarter" idx="12"/>
          </p:nvPr>
        </p:nvSpPr>
        <p:spPr/>
        <p:txBody>
          <a:bodyPr/>
          <a:lstStyle/>
          <a:p>
            <a:fld id="{72A83A2B-3358-44F8-83A0-4598795D8FB5}" type="slidenum">
              <a:rPr lang="en-GB" smtClean="0"/>
              <a:pPr/>
              <a:t>‹#›</a:t>
            </a:fld>
            <a:endParaRPr lang="en-GB" dirty="0"/>
          </a:p>
        </p:txBody>
      </p:sp>
      <p:sp>
        <p:nvSpPr>
          <p:cNvPr id="10" name="Content Placeholder 9"/>
          <p:cNvSpPr>
            <a:spLocks noGrp="1"/>
          </p:cNvSpPr>
          <p:nvPr>
            <p:ph sz="quarter" idx="13"/>
          </p:nvPr>
        </p:nvSpPr>
        <p:spPr>
          <a:xfrm>
            <a:off x="250825" y="873457"/>
            <a:ext cx="8642350" cy="3603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0164913"/>
      </p:ext>
    </p:extLst>
  </p:cSld>
  <p:clrMapOvr>
    <a:masterClrMapping/>
  </p:clrMapOvr>
  <p:extLst mod="1">
    <p:ext uri="{DCECCB84-F9BA-43D5-87BE-67443E8EF086}">
      <p15:sldGuideLst xmlns:p15="http://schemas.microsoft.com/office/powerpoint/2012/main">
        <p15:guide id="1" pos="4277"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smtClean="0">
                <a:solidFill>
                  <a:schemeClr val="tx1"/>
                </a:solidFill>
              </a:rPr>
              <a:t>C3 Vodafone Confidential</a:t>
            </a:r>
            <a:endParaRPr lang="en-GB" dirty="0">
              <a:solidFill>
                <a:schemeClr val="tx1"/>
              </a:solidFill>
            </a:endParaRP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p:txBody>
          <a:bodyPr/>
          <a:lstStyle/>
          <a:p>
            <a:fld id="{86142D01-C454-4F8A-8D3B-118867A5ABB9}" type="datetime1">
              <a:rPr lang="en-US" smtClean="0"/>
              <a:t>2/17/2020</a:t>
            </a:fld>
            <a:endParaRPr lang="en-GB"/>
          </a:p>
        </p:txBody>
      </p:sp>
      <p:sp>
        <p:nvSpPr>
          <p:cNvPr id="12" name="Picture Placeholder 11"/>
          <p:cNvSpPr>
            <a:spLocks noGrp="1"/>
          </p:cNvSpPr>
          <p:nvPr>
            <p:ph type="pic" sz="quarter" idx="16"/>
          </p:nvPr>
        </p:nvSpPr>
        <p:spPr>
          <a:xfrm>
            <a:off x="4679950" y="873125"/>
            <a:ext cx="4213225" cy="3603625"/>
          </a:xfrm>
          <a:solidFill>
            <a:schemeClr val="bg1">
              <a:lumMod val="95000"/>
            </a:schemeClr>
          </a:solidFill>
        </p:spPr>
        <p:txBody>
          <a:bodyPr/>
          <a:lstStyle>
            <a:lvl1pPr marL="0" indent="0">
              <a:buNone/>
              <a:defRPr/>
            </a:lvl1pPr>
          </a:lstStyle>
          <a:p>
            <a:endParaRPr lang="en-GB"/>
          </a:p>
        </p:txBody>
      </p:sp>
      <p:sp>
        <p:nvSpPr>
          <p:cNvPr id="5" name="Content Placeholder 4"/>
          <p:cNvSpPr>
            <a:spLocks noGrp="1"/>
          </p:cNvSpPr>
          <p:nvPr>
            <p:ph sz="quarter" idx="17"/>
          </p:nvPr>
        </p:nvSpPr>
        <p:spPr>
          <a:xfrm>
            <a:off x="250825" y="873125"/>
            <a:ext cx="4213225"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0892715"/>
      </p:ext>
    </p:extLst>
  </p:cSld>
  <p:clrMapOvr>
    <a:masterClrMapping/>
  </p:clrMapOvr>
  <p:extLst mod="1">
    <p:ext uri="{DCECCB84-F9BA-43D5-87BE-67443E8EF086}">
      <p15:sldGuideLst xmlns:p15="http://schemas.microsoft.com/office/powerpoint/2012/main">
        <p15:guide id="1" pos="281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smtClean="0">
                <a:solidFill>
                  <a:schemeClr val="tx1"/>
                </a:solidFill>
              </a:rPr>
              <a:t>C3 Vodafone Confidential</a:t>
            </a:r>
            <a:endParaRPr lang="en-GB" dirty="0">
              <a:solidFill>
                <a:schemeClr val="tx1"/>
              </a:solidFill>
            </a:endParaRP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p:txBody>
          <a:bodyPr/>
          <a:lstStyle/>
          <a:p>
            <a:fld id="{AFD208C0-6D3D-486D-B491-F36220268896}" type="datetime1">
              <a:rPr lang="en-US" smtClean="0"/>
              <a:t>2/17/2020</a:t>
            </a:fld>
            <a:endParaRPr lang="en-GB"/>
          </a:p>
        </p:txBody>
      </p:sp>
      <p:sp>
        <p:nvSpPr>
          <p:cNvPr id="3" name="Chart Placeholder 2"/>
          <p:cNvSpPr>
            <a:spLocks noGrp="1"/>
          </p:cNvSpPr>
          <p:nvPr>
            <p:ph type="chart" sz="quarter" idx="18"/>
          </p:nvPr>
        </p:nvSpPr>
        <p:spPr>
          <a:xfrm>
            <a:off x="4679950" y="876300"/>
            <a:ext cx="4213225" cy="3600450"/>
          </a:xfrm>
        </p:spPr>
        <p:txBody>
          <a:bodyPr/>
          <a:lstStyle>
            <a:lvl1pPr marL="0" indent="0">
              <a:buNone/>
              <a:defRPr/>
            </a:lvl1pPr>
          </a:lstStyle>
          <a:p>
            <a:endParaRPr lang="en-GB"/>
          </a:p>
        </p:txBody>
      </p:sp>
      <p:sp>
        <p:nvSpPr>
          <p:cNvPr id="13" name="Text Placeholder 12"/>
          <p:cNvSpPr>
            <a:spLocks noGrp="1"/>
          </p:cNvSpPr>
          <p:nvPr>
            <p:ph type="body" sz="quarter" idx="19"/>
          </p:nvPr>
        </p:nvSpPr>
        <p:spPr>
          <a:xfrm>
            <a:off x="250825" y="873125"/>
            <a:ext cx="4213225"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8332880"/>
      </p:ext>
    </p:extLst>
  </p:cSld>
  <p:clrMapOvr>
    <a:masterClrMapping/>
  </p:clrMapOvr>
  <p:extLst mod="1">
    <p:ext uri="{DCECCB84-F9BA-43D5-87BE-67443E8EF086}">
      <p15:sldGuideLst xmlns:p15="http://schemas.microsoft.com/office/powerpoint/2012/main">
        <p15:guide id="1" pos="28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tement and Dat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375961" y="833075"/>
            <a:ext cx="2750855" cy="3737292"/>
          </a:xfrm>
          <a:prstGeom prst="rect">
            <a:avLst/>
          </a:prstGeom>
        </p:spPr>
      </p:pic>
      <p:sp>
        <p:nvSpPr>
          <p:cNvPr id="2" name="Title 1"/>
          <p:cNvSpPr>
            <a:spLocks noGrp="1"/>
          </p:cNvSpPr>
          <p:nvPr>
            <p:ph type="title"/>
          </p:nvPr>
        </p:nvSpPr>
        <p:spPr>
          <a:xfrm>
            <a:off x="566894" y="2457450"/>
            <a:ext cx="3284017" cy="990600"/>
          </a:xfrm>
        </p:spPr>
        <p:txBody>
          <a:bodyPr anchor="ctr" anchorCtr="0">
            <a:noAutofit/>
          </a:bodyPr>
          <a:lstStyle>
            <a:lvl1pPr>
              <a:lnSpc>
                <a:spcPct val="80000"/>
              </a:lnSpc>
              <a:defRPr sz="2400">
                <a:latin typeface="Vodafone Rg" pitchFamily="34" charset="0"/>
              </a:defRPr>
            </a:lvl1pPr>
          </a:lstStyle>
          <a:p>
            <a:r>
              <a:rPr lang="en-US" dirty="0"/>
              <a:t>Click to edit Master title style</a:t>
            </a:r>
            <a:endParaRPr lang="en-GB" dirty="0"/>
          </a:p>
        </p:txBody>
      </p:sp>
      <p:sp>
        <p:nvSpPr>
          <p:cNvPr id="9" name="Footer Placeholder 8"/>
          <p:cNvSpPr>
            <a:spLocks noGrp="1"/>
          </p:cNvSpPr>
          <p:nvPr>
            <p:ph type="ftr" sz="quarter" idx="13"/>
          </p:nvPr>
        </p:nvSpPr>
        <p:spPr/>
        <p:txBody>
          <a:bodyPr/>
          <a:lstStyle/>
          <a:p>
            <a:pPr lvl="0" algn="l"/>
            <a:r>
              <a:rPr lang="en-GB" smtClean="0">
                <a:solidFill>
                  <a:schemeClr val="tx1"/>
                </a:solidFill>
              </a:rPr>
              <a:t>C3 Vodafone Confidential</a:t>
            </a:r>
            <a:endParaRPr lang="en-GB" dirty="0">
              <a:solidFill>
                <a:schemeClr val="tx1"/>
              </a:solidFill>
            </a:endParaRPr>
          </a:p>
        </p:txBody>
      </p:sp>
      <p:sp>
        <p:nvSpPr>
          <p:cNvPr id="10" name="Slide Number Placeholder 9"/>
          <p:cNvSpPr>
            <a:spLocks noGrp="1"/>
          </p:cNvSpPr>
          <p:nvPr>
            <p:ph type="sldNum" sz="quarter" idx="14"/>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5"/>
          </p:nvPr>
        </p:nvSpPr>
        <p:spPr/>
        <p:txBody>
          <a:bodyPr/>
          <a:lstStyle/>
          <a:p>
            <a:fld id="{0C78E4A4-6E8B-4621-B736-100522E65DDF}" type="datetime1">
              <a:rPr lang="en-US" smtClean="0"/>
              <a:t>2/17/2020</a:t>
            </a:fld>
            <a:endParaRPr lang="en-GB"/>
          </a:p>
        </p:txBody>
      </p:sp>
      <p:sp>
        <p:nvSpPr>
          <p:cNvPr id="8" name="Text Placeholder 7"/>
          <p:cNvSpPr>
            <a:spLocks noGrp="1"/>
          </p:cNvSpPr>
          <p:nvPr>
            <p:ph type="body" sz="quarter" idx="16"/>
          </p:nvPr>
        </p:nvSpPr>
        <p:spPr>
          <a:xfrm>
            <a:off x="4460875"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
        <p:nvSpPr>
          <p:cNvPr id="13" name="Text Placeholder 7"/>
          <p:cNvSpPr>
            <a:spLocks noGrp="1"/>
          </p:cNvSpPr>
          <p:nvPr>
            <p:ph type="body" sz="quarter" idx="17"/>
          </p:nvPr>
        </p:nvSpPr>
        <p:spPr>
          <a:xfrm>
            <a:off x="6247342"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Tree>
    <p:extLst>
      <p:ext uri="{BB962C8B-B14F-4D97-AF65-F5344CB8AC3E}">
        <p14:creationId xmlns:p14="http://schemas.microsoft.com/office/powerpoint/2010/main" val="3693942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smtClean="0">
                <a:solidFill>
                  <a:schemeClr val="tx1"/>
                </a:solidFill>
              </a:rPr>
              <a:t>C3 Vodafone Confidential</a:t>
            </a:r>
            <a:endParaRPr lang="en-GB" dirty="0">
              <a:solidFill>
                <a:schemeClr val="tx1"/>
              </a:solidFill>
            </a:endParaRPr>
          </a:p>
        </p:txBody>
      </p:sp>
      <p:sp>
        <p:nvSpPr>
          <p:cNvPr id="7" name="Slide Number Placeholder 6"/>
          <p:cNvSpPr>
            <a:spLocks noGrp="1"/>
          </p:cNvSpPr>
          <p:nvPr>
            <p:ph type="sldNum" sz="quarter" idx="11"/>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p>
            <a:fld id="{E2213822-9E0D-4BBE-90DB-E62FA9C5C62B}" type="datetime1">
              <a:rPr lang="en-US" smtClean="0"/>
              <a:t>2/17/2020</a:t>
            </a:fld>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9864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74768" y="878682"/>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3448814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smtClean="0">
                <a:solidFill>
                  <a:schemeClr val="tx1"/>
                </a:solidFill>
              </a:rPr>
              <a:t>C3 Vodafone Confidential</a:t>
            </a:r>
            <a:endParaRPr lang="en-GB" dirty="0">
              <a:solidFill>
                <a:schemeClr val="tx1"/>
              </a:solidFill>
            </a:endParaRPr>
          </a:p>
        </p:txBody>
      </p:sp>
      <p:sp>
        <p:nvSpPr>
          <p:cNvPr id="6" name="Slide Number Placeholder 5"/>
          <p:cNvSpPr>
            <a:spLocks noGrp="1"/>
          </p:cNvSpPr>
          <p:nvPr>
            <p:ph type="sldNum" sz="quarter" idx="11"/>
          </p:nvPr>
        </p:nvSpPr>
        <p:spPr/>
        <p:txBody>
          <a:bodyPr/>
          <a:lstStyle/>
          <a:p>
            <a:fld id="{72A83A2B-3358-44F8-83A0-4598795D8FB5}" type="slidenum">
              <a:rPr lang="en-GB" smtClean="0"/>
              <a:pPr/>
              <a:t>‹#›</a:t>
            </a:fld>
            <a:endParaRPr lang="en-GB" dirty="0"/>
          </a:p>
        </p:txBody>
      </p:sp>
    </p:spTree>
    <p:extLst>
      <p:ext uri="{BB962C8B-B14F-4D97-AF65-F5344CB8AC3E}">
        <p14:creationId xmlns:p14="http://schemas.microsoft.com/office/powerpoint/2010/main" val="2270019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362205" y="819062"/>
            <a:ext cx="2258446" cy="3042044"/>
          </a:xfrm>
          <a:prstGeom prst="rect">
            <a:avLst/>
          </a:prstGeom>
        </p:spPr>
      </p:pic>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0" name="Picture 9"/>
          <p:cNvPicPr>
            <a:picLocks noChangeAspect="1"/>
          </p:cNvPicPr>
          <p:nvPr userDrawn="1"/>
        </p:nvPicPr>
        <p:blipFill>
          <a:blip r:embed="rId3"/>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74736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White Speechmar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64805" y="819106"/>
            <a:ext cx="2258413" cy="3042000"/>
          </a:xfrm>
          <a:prstGeom prst="rect">
            <a:avLst/>
          </a:prstGeom>
        </p:spPr>
      </p:pic>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accent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tx1"/>
                </a:solidFill>
              </a:defRPr>
            </a:lvl1pPr>
          </a:lstStyle>
          <a:p>
            <a:fld id="{AF76DDF8-6A9A-47B6-AF92-0FE9120D38C5}" type="datetime1">
              <a:rPr lang="en-US" smtClean="0"/>
              <a:t>2/17/2020</a:t>
            </a:fld>
            <a:endParaRPr lang="en-US"/>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ext uri="{BB962C8B-B14F-4D97-AF65-F5344CB8AC3E}">
        <p14:creationId xmlns:p14="http://schemas.microsoft.com/office/powerpoint/2010/main" val="641443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64049"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B8CDA930-44A3-4846-9498-00EF76CCDB78}" type="datetime1">
              <a:rPr lang="en-US" smtClean="0"/>
              <a:t>2/17/2020</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538049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64049" y="1930142"/>
            <a:ext cx="4429126" cy="1050384"/>
          </a:xfrm>
        </p:spPr>
        <p:txBody>
          <a:bodyPr anchor="ctr" anchorCtr="0">
            <a:noAutofit/>
          </a:bodyPr>
          <a:lstStyle>
            <a:lvl1pPr>
              <a:lnSpc>
                <a:spcPct val="90000"/>
              </a:lnSpc>
              <a:defRPr sz="3000" b="1" cap="none" baseline="0">
                <a:solidFill>
                  <a:schemeClr val="accent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tx1"/>
                </a:solidFill>
              </a:defRPr>
            </a:lvl1pPr>
          </a:lstStyle>
          <a:p>
            <a:fld id="{B94CEA82-6E51-49B2-82FF-55F2215EF11D}" type="datetime1">
              <a:rPr lang="en-US" smtClean="0"/>
              <a:t>2/17/2020</a:t>
            </a:fld>
            <a:endParaRPr lang="en-US"/>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ext uri="{BB962C8B-B14F-4D97-AF65-F5344CB8AC3E}">
        <p14:creationId xmlns:p14="http://schemas.microsoft.com/office/powerpoint/2010/main" val="2169239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0"/>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smtClean="0"/>
              <a:t>C3 Vodafone Confidential</a:t>
            </a:r>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CC1950E9-A44C-4B2E-88CF-BDB5C87AD82D}" type="datetime1">
              <a:rPr lang="en-US" smtClean="0"/>
              <a:t>2/17/2020</a:t>
            </a:fld>
            <a:endParaRPr lang="en-GB"/>
          </a:p>
        </p:txBody>
      </p:sp>
      <p:pic>
        <p:nvPicPr>
          <p:cNvPr id="7" name="Picture 6"/>
          <p:cNvPicPr>
            <a:picLocks noChangeAspect="1"/>
          </p:cNvPicPr>
          <p:nvPr userDrawn="1"/>
        </p:nvPicPr>
        <p:blipFill>
          <a:blip r:embed="rId2"/>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7714754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5" y="266399"/>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smtClean="0"/>
              <a:t>C3 Vodafone Confidential</a:t>
            </a:r>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D39A26C4-6D7D-4931-8849-E4DADFE8DF54}" type="datetime1">
              <a:rPr lang="en-US" smtClean="0"/>
              <a:t>2/17/2020</a:t>
            </a:fld>
            <a:endParaRPr lang="en-GB"/>
          </a:p>
        </p:txBody>
      </p:sp>
      <p:pic>
        <p:nvPicPr>
          <p:cNvPr id="7" name="Picture 6"/>
          <p:cNvPicPr>
            <a:picLocks noChangeAspect="1"/>
          </p:cNvPicPr>
          <p:nvPr userDrawn="1"/>
        </p:nvPicPr>
        <p:blipFill>
          <a:blip r:embed="rId2"/>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906840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9144000" cy="51435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val="1216117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Slide Image 16 Two Lin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2081" y="2534372"/>
            <a:ext cx="3095616"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smtClean="0"/>
              <a:t>Headlines goes here, two lines max</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
        <p:nvSpPr>
          <p:cNvPr id="8" name="Text Placeholder 17"/>
          <p:cNvSpPr>
            <a:spLocks noGrp="1"/>
          </p:cNvSpPr>
          <p:nvPr>
            <p:ph type="body" sz="quarter" idx="11" hasCustomPrompt="1"/>
          </p:nvPr>
        </p:nvSpPr>
        <p:spPr>
          <a:xfrm>
            <a:off x="6408056" y="2534371"/>
            <a:ext cx="2485119" cy="641893"/>
          </a:xfrm>
        </p:spPr>
        <p:txBody>
          <a:bodyPr/>
          <a:lstStyle>
            <a:lvl1pPr marL="0" indent="0">
              <a:buFontTx/>
              <a:buNone/>
              <a:defRPr b="1" baseline="0">
                <a:solidFill>
                  <a:schemeClr val="bg1"/>
                </a:solidFill>
              </a:defRPr>
            </a:lvl1pPr>
          </a:lstStyle>
          <a:p>
            <a:pPr lvl="0"/>
            <a:r>
              <a:rPr lang="en-US" dirty="0" err="1" smtClean="0"/>
              <a:t>Subheadline</a:t>
            </a:r>
            <a:r>
              <a:rPr lang="en-US" dirty="0" smtClean="0"/>
              <a:t> goes here, two lines max</a:t>
            </a:r>
            <a:endParaRPr lang="en-US" dirty="0"/>
          </a:p>
        </p:txBody>
      </p:sp>
    </p:spTree>
    <p:extLst>
      <p:ext uri="{BB962C8B-B14F-4D97-AF65-F5344CB8AC3E}">
        <p14:creationId xmlns:p14="http://schemas.microsoft.com/office/powerpoint/2010/main" val="3735748672"/>
      </p:ext>
    </p:extLst>
  </p:cSld>
  <p:clrMapOvr>
    <a:masterClrMapping/>
  </p:clrMapOvr>
  <p:transition spd="slow">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121818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One Line">
    <p:bg>
      <p:bgPr>
        <a:solidFill>
          <a:schemeClr val="bg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2034" y="764"/>
            <a:ext cx="9141287" cy="5141973"/>
            <a:chOff x="2034" y="764"/>
            <a:chExt cx="9141287" cy="5141973"/>
          </a:xfrm>
        </p:grpSpPr>
        <p:pic>
          <p:nvPicPr>
            <p:cNvPr id="10" name="Picture 9"/>
            <p:cNvPicPr>
              <a:picLocks noChangeAspect="1"/>
            </p:cNvPicPr>
            <p:nvPr userDrawn="1"/>
          </p:nvPicPr>
          <p:blipFill>
            <a:blip r:embed="rId2"/>
            <a:stretch>
              <a:fillRect/>
            </a:stretch>
          </p:blipFill>
          <p:spPr>
            <a:xfrm>
              <a:off x="2034" y="764"/>
              <a:ext cx="9141287" cy="5141973"/>
            </a:xfrm>
            <a:prstGeom prst="rect">
              <a:avLst/>
            </a:prstGeom>
          </p:spPr>
        </p:pic>
        <p:pic>
          <p:nvPicPr>
            <p:cNvPr id="6" name="Picture 5"/>
            <p:cNvPicPr>
              <a:picLocks noChangeAspect="1"/>
            </p:cNvPicPr>
            <p:nvPr userDrawn="1"/>
          </p:nvPicPr>
          <p:blipFill>
            <a:blip r:embed="rId3"/>
            <a:stretch>
              <a:fillRect/>
            </a:stretch>
          </p:blipFill>
          <p:spPr>
            <a:xfrm>
              <a:off x="3258022" y="862012"/>
              <a:ext cx="2673360" cy="3569760"/>
            </a:xfrm>
            <a:prstGeom prst="rect">
              <a:avLst/>
            </a:prstGeom>
          </p:spPr>
        </p:pic>
      </p:grpSp>
      <p:sp>
        <p:nvSpPr>
          <p:cNvPr id="2" name="Title 1"/>
          <p:cNvSpPr>
            <a:spLocks noGrp="1"/>
          </p:cNvSpPr>
          <p:nvPr>
            <p:ph type="ctrTitle"/>
          </p:nvPr>
        </p:nvSpPr>
        <p:spPr>
          <a:xfrm>
            <a:off x="1648699" y="2840892"/>
            <a:ext cx="3843088"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426717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3 One Lin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0178" y="1904688"/>
            <a:ext cx="1315110" cy="1314000"/>
          </a:xfrm>
          <a:prstGeom prst="rect">
            <a:avLst/>
          </a:prstGeom>
        </p:spPr>
      </p:pic>
    </p:spTree>
    <p:extLst>
      <p:ext uri="{BB962C8B-B14F-4D97-AF65-F5344CB8AC3E}">
        <p14:creationId xmlns:p14="http://schemas.microsoft.com/office/powerpoint/2010/main" val="2980520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3"/>
          <p:cNvSpPr>
            <a:spLocks noGrp="1"/>
          </p:cNvSpPr>
          <p:nvPr>
            <p:ph type="title"/>
          </p:nvPr>
        </p:nvSpPr>
        <p:spPr>
          <a:xfrm>
            <a:off x="264955" y="154226"/>
            <a:ext cx="8005920" cy="305591"/>
          </a:xfrm>
        </p:spPr>
        <p:txBody>
          <a:bodyPr/>
          <a:lstStyle/>
          <a:p>
            <a:r>
              <a:rPr lang="en-US" dirty="0"/>
              <a:t>Click to edit Master title style</a:t>
            </a:r>
            <a:endParaRPr lang="en-GB" dirty="0"/>
          </a:p>
        </p:txBody>
      </p:sp>
      <p:sp>
        <p:nvSpPr>
          <p:cNvPr id="3" name="Date Placeholder 5"/>
          <p:cNvSpPr>
            <a:spLocks noGrp="1"/>
          </p:cNvSpPr>
          <p:nvPr>
            <p:ph type="dt" sz="half" idx="10"/>
          </p:nvPr>
        </p:nvSpPr>
        <p:spPr>
          <a:xfrm>
            <a:off x="6137275" y="4712099"/>
            <a:ext cx="2133600" cy="238889"/>
          </a:xfrm>
        </p:spPr>
        <p:txBody>
          <a:bodyPr/>
          <a:lstStyle/>
          <a:p>
            <a:fld id="{4E2BF382-7756-424E-9B96-70C0D5FA0109}" type="datetime1">
              <a:rPr lang="en-US" smtClean="0"/>
              <a:t>2/17/2020</a:t>
            </a:fld>
            <a:endParaRPr lang="en-GB" dirty="0"/>
          </a:p>
        </p:txBody>
      </p:sp>
      <p:sp>
        <p:nvSpPr>
          <p:cNvPr id="4" name="Footer Placeholder 6"/>
          <p:cNvSpPr>
            <a:spLocks noGrp="1"/>
          </p:cNvSpPr>
          <p:nvPr>
            <p:ph type="ftr" sz="quarter" idx="11"/>
          </p:nvPr>
        </p:nvSpPr>
        <p:spPr>
          <a:xfrm>
            <a:off x="253395" y="4712099"/>
            <a:ext cx="2087880" cy="238889"/>
          </a:xfrm>
        </p:spPr>
        <p:txBody>
          <a:bodyPr/>
          <a:lstStyle/>
          <a:p>
            <a:r>
              <a:rPr lang="en-GB" smtClean="0"/>
              <a:t>C3 Vodafone Confidential</a:t>
            </a:r>
            <a:endParaRPr lang="en-GB" dirty="0"/>
          </a:p>
        </p:txBody>
      </p:sp>
      <p:sp>
        <p:nvSpPr>
          <p:cNvPr id="5" name="Slide Number Placeholder 7"/>
          <p:cNvSpPr>
            <a:spLocks noGrp="1"/>
          </p:cNvSpPr>
          <p:nvPr>
            <p:ph type="sldNum" sz="quarter" idx="12"/>
          </p:nvPr>
        </p:nvSpPr>
        <p:spPr>
          <a:xfrm>
            <a:off x="4365295" y="4713136"/>
            <a:ext cx="413410" cy="238889"/>
          </a:xfrm>
        </p:spPr>
        <p:txBody>
          <a:bodyPr/>
          <a:lstStyle/>
          <a:p>
            <a:fld id="{72A83A2B-3358-44F8-83A0-4598795D8FB5}" type="slidenum">
              <a:rPr lang="en-GB" smtClean="0"/>
              <a:pPr/>
              <a:t>‹#›</a:t>
            </a:fld>
            <a:endParaRPr lang="en-GB" dirty="0"/>
          </a:p>
        </p:txBody>
      </p:sp>
      <p:cxnSp>
        <p:nvCxnSpPr>
          <p:cNvPr id="6" name="Straight Connector 5"/>
          <p:cNvCxnSpPr/>
          <p:nvPr userDrawn="1"/>
        </p:nvCxnSpPr>
        <p:spPr>
          <a:xfrm>
            <a:off x="264955" y="523381"/>
            <a:ext cx="5517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446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itle Slide Image 1 One Line">
    <p:spTree>
      <p:nvGrpSpPr>
        <p:cNvPr id="1" name=""/>
        <p:cNvGrpSpPr/>
        <p:nvPr/>
      </p:nvGrpSpPr>
      <p:grpSpPr>
        <a:xfrm>
          <a:off x="0" y="0"/>
          <a:ext cx="0" cy="0"/>
          <a:chOff x="0" y="0"/>
          <a:chExt cx="0" cy="0"/>
        </a:xfrm>
      </p:grpSpPr>
      <p:cxnSp>
        <p:nvCxnSpPr>
          <p:cNvPr id="14" name="Straight Connector 13"/>
          <p:cNvCxnSpPr/>
          <p:nvPr userDrawn="1"/>
        </p:nvCxnSpPr>
        <p:spPr>
          <a:xfrm>
            <a:off x="259639" y="880431"/>
            <a:ext cx="870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3"/>
          <p:cNvSpPr>
            <a:spLocks noGrp="1"/>
          </p:cNvSpPr>
          <p:nvPr>
            <p:ph type="title" hasCustomPrompt="1"/>
          </p:nvPr>
        </p:nvSpPr>
        <p:spPr>
          <a:xfrm>
            <a:off x="264955" y="209058"/>
            <a:ext cx="4513750" cy="611318"/>
          </a:xfrm>
        </p:spPr>
        <p:txBody>
          <a:body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
        <p:nvSpPr>
          <p:cNvPr id="17" name="Footer Placeholder 4"/>
          <p:cNvSpPr>
            <a:spLocks noGrp="1"/>
          </p:cNvSpPr>
          <p:nvPr>
            <p:ph type="ftr" sz="quarter" idx="10"/>
          </p:nvPr>
        </p:nvSpPr>
        <p:spPr>
          <a:xfrm>
            <a:off x="253395" y="4712099"/>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8" name="Slide Number Placeholder 5"/>
          <p:cNvSpPr>
            <a:spLocks noGrp="1"/>
          </p:cNvSpPr>
          <p:nvPr>
            <p:ph type="sldNum" sz="quarter" idx="11"/>
          </p:nvPr>
        </p:nvSpPr>
        <p:spPr>
          <a:xfrm>
            <a:off x="4365295" y="4713136"/>
            <a:ext cx="413410" cy="238889"/>
          </a:xfrm>
        </p:spPr>
        <p:txBody>
          <a:bodyPr/>
          <a:lstStyle/>
          <a:p>
            <a:fld id="{72A83A2B-3358-44F8-83A0-4598795D8FB5}" type="slidenum">
              <a:rPr lang="en-GB" smtClean="0"/>
              <a:pPr/>
              <a:t>‹#›</a:t>
            </a:fld>
            <a:endParaRPr lang="en-GB"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226080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 Slide Image 1 One Line">
    <p:spTree>
      <p:nvGrpSpPr>
        <p:cNvPr id="1" name=""/>
        <p:cNvGrpSpPr/>
        <p:nvPr/>
      </p:nvGrpSpPr>
      <p:grpSpPr>
        <a:xfrm>
          <a:off x="0" y="0"/>
          <a:ext cx="0" cy="0"/>
          <a:chOff x="0" y="0"/>
          <a:chExt cx="0" cy="0"/>
        </a:xfrm>
      </p:grpSpPr>
      <p:sp>
        <p:nvSpPr>
          <p:cNvPr id="18" name="Footer Placeholder 4"/>
          <p:cNvSpPr>
            <a:spLocks noGrp="1"/>
          </p:cNvSpPr>
          <p:nvPr>
            <p:ph type="ftr" sz="quarter" idx="10"/>
          </p:nvPr>
        </p:nvSpPr>
        <p:spPr>
          <a:xfrm>
            <a:off x="253395" y="4712099"/>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9" name="Slide Number Placeholder 5"/>
          <p:cNvSpPr>
            <a:spLocks noGrp="1"/>
          </p:cNvSpPr>
          <p:nvPr>
            <p:ph type="sldNum" sz="quarter" idx="11"/>
          </p:nvPr>
        </p:nvSpPr>
        <p:spPr>
          <a:xfrm>
            <a:off x="4365295" y="4713136"/>
            <a:ext cx="413410" cy="238889"/>
          </a:xfrm>
        </p:spPr>
        <p:txBody>
          <a:bodyPr/>
          <a:lstStyle/>
          <a:p>
            <a:fld id="{72A83A2B-3358-44F8-83A0-4598795D8FB5}" type="slidenum">
              <a:rPr lang="en-GB" smtClean="0"/>
              <a:pPr/>
              <a:t>‹#›</a:t>
            </a:fld>
            <a:endParaRPr lang="en-GB" dirty="0"/>
          </a:p>
        </p:txBody>
      </p:sp>
      <p:pic>
        <p:nvPicPr>
          <p:cNvPr id="20" name="Picture 19"/>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
        <p:nvSpPr>
          <p:cNvPr id="22" name="Title 3"/>
          <p:cNvSpPr>
            <a:spLocks noGrp="1"/>
          </p:cNvSpPr>
          <p:nvPr>
            <p:ph type="title"/>
          </p:nvPr>
        </p:nvSpPr>
        <p:spPr>
          <a:xfrm>
            <a:off x="264955" y="154226"/>
            <a:ext cx="8005920" cy="305591"/>
          </a:xfrm>
        </p:spPr>
        <p:txBody>
          <a:bodyPr/>
          <a:lstStyle/>
          <a:p>
            <a:r>
              <a:rPr lang="en-US" dirty="0"/>
              <a:t>Click to edit Master title style</a:t>
            </a:r>
            <a:endParaRPr lang="en-GB" dirty="0"/>
          </a:p>
        </p:txBody>
      </p:sp>
      <p:cxnSp>
        <p:nvCxnSpPr>
          <p:cNvPr id="23" name="Straight Connector 22"/>
          <p:cNvCxnSpPr/>
          <p:nvPr userDrawn="1"/>
        </p:nvCxnSpPr>
        <p:spPr>
          <a:xfrm>
            <a:off x="264955" y="523381"/>
            <a:ext cx="5517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566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Title Slide Image 1 One Line">
    <p:spTree>
      <p:nvGrpSpPr>
        <p:cNvPr id="1" name=""/>
        <p:cNvGrpSpPr/>
        <p:nvPr/>
      </p:nvGrpSpPr>
      <p:grpSpPr>
        <a:xfrm>
          <a:off x="0" y="0"/>
          <a:ext cx="0" cy="0"/>
          <a:chOff x="0" y="0"/>
          <a:chExt cx="0" cy="0"/>
        </a:xfrm>
      </p:grpSpPr>
      <p:cxnSp>
        <p:nvCxnSpPr>
          <p:cNvPr id="16" name="Straight Connector 15"/>
          <p:cNvCxnSpPr/>
          <p:nvPr userDrawn="1"/>
        </p:nvCxnSpPr>
        <p:spPr>
          <a:xfrm>
            <a:off x="259639" y="880431"/>
            <a:ext cx="870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3"/>
          <p:cNvSpPr>
            <a:spLocks noGrp="1"/>
          </p:cNvSpPr>
          <p:nvPr>
            <p:ph type="title" hasCustomPrompt="1"/>
          </p:nvPr>
        </p:nvSpPr>
        <p:spPr>
          <a:xfrm>
            <a:off x="264955" y="209058"/>
            <a:ext cx="4513750" cy="611318"/>
          </a:xfrm>
        </p:spPr>
        <p:txBody>
          <a:body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
        <p:nvSpPr>
          <p:cNvPr id="18" name="Footer Placeholder 4"/>
          <p:cNvSpPr>
            <a:spLocks noGrp="1"/>
          </p:cNvSpPr>
          <p:nvPr>
            <p:ph type="ftr" sz="quarter" idx="10"/>
          </p:nvPr>
        </p:nvSpPr>
        <p:spPr>
          <a:xfrm>
            <a:off x="253395" y="4712099"/>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19" name="Slide Number Placeholder 5"/>
          <p:cNvSpPr>
            <a:spLocks noGrp="1"/>
          </p:cNvSpPr>
          <p:nvPr>
            <p:ph type="sldNum" sz="quarter" idx="11"/>
          </p:nvPr>
        </p:nvSpPr>
        <p:spPr>
          <a:xfrm>
            <a:off x="4365295" y="4713136"/>
            <a:ext cx="413410" cy="238889"/>
          </a:xfrm>
        </p:spPr>
        <p:txBody>
          <a:bodyPr/>
          <a:lstStyle/>
          <a:p>
            <a:fld id="{72A83A2B-3358-44F8-83A0-4598795D8FB5}" type="slidenum">
              <a:rPr lang="en-GB" smtClean="0"/>
              <a:pPr/>
              <a:t>‹#›</a:t>
            </a:fld>
            <a:endParaRPr lang="en-GB" dirty="0"/>
          </a:p>
        </p:txBody>
      </p:sp>
      <p:pic>
        <p:nvPicPr>
          <p:cNvPr id="20" name="Picture 19"/>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930920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_Title Slide Image 1 Two Lin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rot="16200000">
            <a:off x="2000249"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sp>
        <p:nvSpPr>
          <p:cNvPr id="8" name="Title 3"/>
          <p:cNvSpPr>
            <a:spLocks noGrp="1"/>
          </p:cNvSpPr>
          <p:nvPr>
            <p:ph type="title"/>
          </p:nvPr>
        </p:nvSpPr>
        <p:spPr>
          <a:xfrm>
            <a:off x="264955" y="154226"/>
            <a:ext cx="8005920" cy="305591"/>
          </a:xfrm>
        </p:spPr>
        <p:txBody>
          <a:bodyPr/>
          <a:lstStyle>
            <a:lvl1pPr>
              <a:defRPr>
                <a:solidFill>
                  <a:schemeClr val="bg1"/>
                </a:solidFill>
              </a:defRPr>
            </a:lvl1pPr>
          </a:lstStyle>
          <a:p>
            <a:r>
              <a:rPr lang="en-US" dirty="0"/>
              <a:t>Click to edit Master title style</a:t>
            </a:r>
            <a:endParaRPr lang="en-GB" dirty="0"/>
          </a:p>
        </p:txBody>
      </p:sp>
      <p:cxnSp>
        <p:nvCxnSpPr>
          <p:cNvPr id="10" name="Straight Connector 9"/>
          <p:cNvCxnSpPr/>
          <p:nvPr userDrawn="1"/>
        </p:nvCxnSpPr>
        <p:spPr>
          <a:xfrm>
            <a:off x="264955" y="523381"/>
            <a:ext cx="551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060853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
          <p:cNvSpPr/>
          <p:nvPr userDrawn="1"/>
        </p:nvSpPr>
        <p:spPr>
          <a:xfrm rot="16200000">
            <a:off x="2000249"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cxnSp>
        <p:nvCxnSpPr>
          <p:cNvPr id="6" name="Straight Connector 5"/>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3"/>
          <p:cNvSpPr>
            <a:spLocks noGrp="1"/>
          </p:cNvSpPr>
          <p:nvPr>
            <p:ph type="title" hasCustomPrompt="1"/>
          </p:nvPr>
        </p:nvSpPr>
        <p:spPr>
          <a:xfrm>
            <a:off x="259639" y="187793"/>
            <a:ext cx="4519066" cy="611318"/>
          </a:xfrm>
        </p:spPr>
        <p:txBody>
          <a:bodyPr/>
          <a:lstStyle>
            <a:lvl1pPr>
              <a:defRPr>
                <a:solidFill>
                  <a:schemeClr val="bg1"/>
                </a:solidFill>
              </a:defRPr>
            </a:lvl1p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Tree>
    <p:extLst>
      <p:ext uri="{BB962C8B-B14F-4D97-AF65-F5344CB8AC3E}">
        <p14:creationId xmlns:p14="http://schemas.microsoft.com/office/powerpoint/2010/main" val="4809599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Image 1 One Line and Content">
    <p:spTree>
      <p:nvGrpSpPr>
        <p:cNvPr id="1" name=""/>
        <p:cNvGrpSpPr/>
        <p:nvPr/>
      </p:nvGrpSpPr>
      <p:grpSpPr>
        <a:xfrm>
          <a:off x="0" y="0"/>
          <a:ext cx="0" cy="0"/>
          <a:chOff x="0" y="0"/>
          <a:chExt cx="0" cy="0"/>
        </a:xfrm>
      </p:grpSpPr>
      <p:sp>
        <p:nvSpPr>
          <p:cNvPr id="9" name="Rectangle 8"/>
          <p:cNvSpPr/>
          <p:nvPr userDrawn="1"/>
        </p:nvSpPr>
        <p:spPr>
          <a:xfrm rot="16200000">
            <a:off x="2000249"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14" name="Straight Connector 13"/>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3"/>
          <p:cNvSpPr>
            <a:spLocks noGrp="1"/>
          </p:cNvSpPr>
          <p:nvPr>
            <p:ph type="title" hasCustomPrompt="1"/>
          </p:nvPr>
        </p:nvSpPr>
        <p:spPr>
          <a:xfrm>
            <a:off x="259639" y="187793"/>
            <a:ext cx="4519066" cy="611318"/>
          </a:xfrm>
        </p:spPr>
        <p:txBody>
          <a:bodyPr/>
          <a:lstStyle>
            <a:lvl1pPr>
              <a:defRPr>
                <a:solidFill>
                  <a:schemeClr val="bg1"/>
                </a:solidFill>
              </a:defRPr>
            </a:lvl1pPr>
          </a:lstStyle>
          <a:p>
            <a:r>
              <a:rPr lang="en-US" dirty="0"/>
              <a:t>Click to edit Master </a:t>
            </a:r>
            <a:r>
              <a:rPr lang="en-US" dirty="0" smtClean="0"/>
              <a:t/>
            </a:r>
            <a:br>
              <a:rPr lang="en-US" dirty="0" smtClean="0"/>
            </a:br>
            <a:r>
              <a:rPr lang="en-US" dirty="0" smtClean="0"/>
              <a:t>title </a:t>
            </a:r>
            <a:r>
              <a:rPr lang="en-US" dirty="0"/>
              <a:t>style</a:t>
            </a:r>
            <a:endParaRPr lang="en-GB" dirty="0"/>
          </a:p>
        </p:txBody>
      </p:sp>
      <p:pic>
        <p:nvPicPr>
          <p:cNvPr id="7" name="Picture 6"/>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883664"/>
            <a:ext cx="9144000" cy="325983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895051512"/>
      </p:ext>
    </p:extLst>
  </p:cSld>
  <p:clrMapOvr>
    <a:masterClrMapping/>
  </p:clrMapOvr>
  <p:extLst mod="1">
    <p:ext uri="{DCECCB84-F9BA-43D5-87BE-67443E8EF086}">
      <p15:sldGuideLst xmlns:p15="http://schemas.microsoft.com/office/powerpoint/2012/main">
        <p15:guide id="1" pos="427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3_Divider Red Speechmark">
    <p:bg>
      <p:bgPr>
        <a:solidFill>
          <a:schemeClr val="accent1"/>
        </a:solid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4464049"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dirty="0"/>
              <a:t>Click to edit Master title style</a:t>
            </a:r>
            <a:endParaRPr lang="en-GB" dirty="0"/>
          </a:p>
        </p:txBody>
      </p:sp>
      <p:sp>
        <p:nvSpPr>
          <p:cNvPr id="12" name="Footer Placeholder 7"/>
          <p:cNvSpPr>
            <a:spLocks noGrp="1"/>
          </p:cNvSpPr>
          <p:nvPr>
            <p:ph type="ftr" sz="quarter" idx="10"/>
          </p:nvPr>
        </p:nvSpPr>
        <p:spPr>
          <a:xfrm>
            <a:off x="253395" y="4712099"/>
            <a:ext cx="2087880" cy="238889"/>
          </a:xfrm>
        </p:spPr>
        <p:txBody>
          <a:bodyPr/>
          <a:lstStyle>
            <a:lvl1pPr>
              <a:defRPr>
                <a:solidFill>
                  <a:schemeClr val="bg1"/>
                </a:solidFill>
              </a:defRPr>
            </a:lvl1pPr>
          </a:lstStyle>
          <a:p>
            <a:r>
              <a:rPr lang="en-GB" smtClean="0"/>
              <a:t>C3 Vodafone Confidential</a:t>
            </a:r>
            <a:endParaRPr lang="en-GB" dirty="0"/>
          </a:p>
        </p:txBody>
      </p:sp>
      <p:sp>
        <p:nvSpPr>
          <p:cNvPr id="13" name="Slide Number Placeholder 8"/>
          <p:cNvSpPr>
            <a:spLocks noGrp="1"/>
          </p:cNvSpPr>
          <p:nvPr>
            <p:ph type="sldNum" sz="quarter" idx="11"/>
          </p:nvPr>
        </p:nvSpPr>
        <p:spPr>
          <a:xfrm>
            <a:off x="4365295" y="4713136"/>
            <a:ext cx="413410" cy="238889"/>
          </a:xfrm>
        </p:spPr>
        <p:txBody>
          <a:bodyPr/>
          <a:lstStyle>
            <a:lvl1pPr>
              <a:defRPr>
                <a:solidFill>
                  <a:schemeClr val="bg1"/>
                </a:solidFill>
              </a:defRPr>
            </a:lvl1pPr>
          </a:lstStyle>
          <a:p>
            <a:fld id="{72A83A2B-3358-44F8-83A0-4598795D8FB5}" type="slidenum">
              <a:rPr lang="en-GB" smtClean="0"/>
              <a:pPr/>
              <a:t>‹#›</a:t>
            </a:fld>
            <a:endParaRPr lang="en-GB" dirty="0"/>
          </a:p>
        </p:txBody>
      </p:sp>
      <p:sp>
        <p:nvSpPr>
          <p:cNvPr id="14" name="Date Placeholder 2"/>
          <p:cNvSpPr>
            <a:spLocks noGrp="1"/>
          </p:cNvSpPr>
          <p:nvPr>
            <p:ph type="dt" sz="half" idx="12"/>
          </p:nvPr>
        </p:nvSpPr>
        <p:spPr>
          <a:xfrm>
            <a:off x="6137275" y="4712099"/>
            <a:ext cx="2133600" cy="238889"/>
          </a:xfrm>
        </p:spPr>
        <p:txBody>
          <a:bodyPr/>
          <a:lstStyle>
            <a:lvl1pPr>
              <a:defRPr>
                <a:solidFill>
                  <a:schemeClr val="bg1"/>
                </a:solidFill>
              </a:defRPr>
            </a:lvl1pPr>
          </a:lstStyle>
          <a:p>
            <a:fld id="{B8CDA930-44A3-4846-9498-00EF76CCDB78}" type="datetime1">
              <a:rPr lang="en-US" smtClean="0"/>
              <a:t>2/17/2020</a:t>
            </a:fld>
            <a:endParaRPr lang="en-GB"/>
          </a:p>
        </p:txBody>
      </p:sp>
      <p:sp>
        <p:nvSpPr>
          <p:cNvPr id="15"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414123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Title Slide Image 1 Two Lin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47462" y="861504"/>
            <a:ext cx="2693190" cy="3586699"/>
          </a:xfrm>
          <a:prstGeom prst="rect">
            <a:avLst/>
          </a:prstGeom>
        </p:spPr>
      </p:pic>
      <p:sp>
        <p:nvSpPr>
          <p:cNvPr id="9"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10"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Footer Placeholder 3"/>
          <p:cNvSpPr>
            <a:spLocks noGrp="1"/>
          </p:cNvSpPr>
          <p:nvPr>
            <p:ph type="ftr" sz="quarter" idx="10"/>
          </p:nvPr>
        </p:nvSpPr>
        <p:spPr>
          <a:xfrm>
            <a:off x="253395" y="4712099"/>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35432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356" y="764"/>
            <a:ext cx="9141287" cy="5141973"/>
            <a:chOff x="1356" y="764"/>
            <a:chExt cx="9141287" cy="5141973"/>
          </a:xfrm>
        </p:grpSpPr>
        <p:pic>
          <p:nvPicPr>
            <p:cNvPr id="10" name="Picture 9"/>
            <p:cNvPicPr>
              <a:picLocks noChangeAspect="1"/>
            </p:cNvPicPr>
            <p:nvPr userDrawn="1"/>
          </p:nvPicPr>
          <p:blipFill>
            <a:blip r:embed="rId2"/>
            <a:stretch>
              <a:fillRect/>
            </a:stretch>
          </p:blipFill>
          <p:spPr>
            <a:xfrm>
              <a:off x="1356" y="764"/>
              <a:ext cx="9141287" cy="5141973"/>
            </a:xfrm>
            <a:prstGeom prst="rect">
              <a:avLst/>
            </a:prstGeom>
          </p:spPr>
        </p:pic>
        <p:pic>
          <p:nvPicPr>
            <p:cNvPr id="5" name="Picture 4"/>
            <p:cNvPicPr>
              <a:picLocks noChangeAspect="1"/>
            </p:cNvPicPr>
            <p:nvPr userDrawn="1"/>
          </p:nvPicPr>
          <p:blipFill>
            <a:blip r:embed="rId3"/>
            <a:stretch>
              <a:fillRect/>
            </a:stretch>
          </p:blipFill>
          <p:spPr>
            <a:xfrm>
              <a:off x="3253162" y="878529"/>
              <a:ext cx="2666250" cy="3562656"/>
            </a:xfrm>
            <a:prstGeom prst="rect">
              <a:avLst/>
            </a:prstGeom>
          </p:spPr>
        </p:pic>
      </p:grpSp>
      <p:sp>
        <p:nvSpPr>
          <p:cNvPr id="2" name="Title 1"/>
          <p:cNvSpPr>
            <a:spLocks noGrp="1"/>
          </p:cNvSpPr>
          <p:nvPr>
            <p:ph type="ctrTitle"/>
          </p:nvPr>
        </p:nvSpPr>
        <p:spPr>
          <a:xfrm>
            <a:off x="1614813" y="2811458"/>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C3 Vodafone Confidential</a:t>
            </a:r>
            <a:endParaRPr lang="en-GB" dirty="0"/>
          </a:p>
        </p:txBody>
      </p:sp>
      <p:pic>
        <p:nvPicPr>
          <p:cNvPr id="7" name="Picture 6"/>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414238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2580" y="856209"/>
            <a:ext cx="2678845" cy="3579486"/>
          </a:xfrm>
          <a:prstGeom prst="rect">
            <a:avLst/>
          </a:prstGeom>
        </p:spPr>
      </p:pic>
      <p:sp>
        <p:nvSpPr>
          <p:cNvPr id="3"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chemeClr val="accent1"/>
                </a:solidFill>
                <a:latin typeface="Vodafone Rg"/>
                <a:cs typeface="Vodafone Rg"/>
              </a:defRPr>
            </a:lvl1pPr>
          </a:lstStyle>
          <a:p>
            <a:r>
              <a:rPr lang="en-US" dirty="0"/>
              <a:t>Click to edit Master title</a:t>
            </a:r>
            <a:endParaRPr lang="en-GB" dirty="0"/>
          </a:p>
        </p:txBody>
      </p:sp>
      <p:sp>
        <p:nvSpPr>
          <p:cNvPr id="4"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3"/>
          <p:cNvSpPr>
            <a:spLocks noGrp="1"/>
          </p:cNvSpPr>
          <p:nvPr>
            <p:ph type="ftr" sz="quarter" idx="10"/>
          </p:nvPr>
        </p:nvSpPr>
        <p:spPr>
          <a:xfrm>
            <a:off x="253395" y="4712099"/>
            <a:ext cx="2087880" cy="238889"/>
          </a:xfrm>
        </p:spPr>
        <p:txBody>
          <a:bodyPr/>
          <a:lstStyle>
            <a:lvl1pPr>
              <a:defRPr>
                <a:solidFill>
                  <a:schemeClr val="accent1"/>
                </a:solidFill>
              </a:defRPr>
            </a:lvl1pPr>
          </a:lstStyle>
          <a:p>
            <a:r>
              <a:rPr lang="en-GB" smtClean="0"/>
              <a:t>C3 Vodafone Confidential</a:t>
            </a:r>
            <a:endParaRPr lang="en-GB" dirty="0"/>
          </a:p>
        </p:txBody>
      </p:sp>
    </p:spTree>
    <p:extLst>
      <p:ext uri="{BB962C8B-B14F-4D97-AF65-F5344CB8AC3E}">
        <p14:creationId xmlns:p14="http://schemas.microsoft.com/office/powerpoint/2010/main" val="39115135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5961" y="833075"/>
            <a:ext cx="2750855" cy="3737292"/>
          </a:xfrm>
          <a:prstGeom prst="rect">
            <a:avLst/>
          </a:prstGeom>
        </p:spPr>
      </p:pic>
      <p:sp>
        <p:nvSpPr>
          <p:cNvPr id="3" name="Title 1"/>
          <p:cNvSpPr>
            <a:spLocks noGrp="1"/>
          </p:cNvSpPr>
          <p:nvPr>
            <p:ph type="title"/>
          </p:nvPr>
        </p:nvSpPr>
        <p:spPr>
          <a:xfrm>
            <a:off x="566894" y="2457450"/>
            <a:ext cx="3284017" cy="990600"/>
          </a:xfrm>
        </p:spPr>
        <p:txBody>
          <a:bodyPr anchor="ctr" anchorCtr="0">
            <a:noAutofit/>
          </a:bodyPr>
          <a:lstStyle>
            <a:lvl1pPr>
              <a:lnSpc>
                <a:spcPct val="80000"/>
              </a:lnSpc>
              <a:defRPr sz="2400">
                <a:latin typeface="Vodafone Rg" pitchFamily="34" charset="0"/>
              </a:defRPr>
            </a:lvl1pPr>
          </a:lstStyle>
          <a:p>
            <a:r>
              <a:rPr lang="en-US" dirty="0"/>
              <a:t>Click to edit Master title style</a:t>
            </a:r>
            <a:endParaRPr lang="en-GB" dirty="0"/>
          </a:p>
        </p:txBody>
      </p:sp>
      <p:sp>
        <p:nvSpPr>
          <p:cNvPr id="4" name="Footer Placeholder 8"/>
          <p:cNvSpPr>
            <a:spLocks noGrp="1"/>
          </p:cNvSpPr>
          <p:nvPr>
            <p:ph type="ftr" sz="quarter" idx="13"/>
          </p:nvPr>
        </p:nvSpPr>
        <p:spPr>
          <a:xfrm>
            <a:off x="253395" y="4712099"/>
            <a:ext cx="2087880" cy="238889"/>
          </a:xfrm>
        </p:spPr>
        <p:txBody>
          <a:bodyPr/>
          <a:lstStyle/>
          <a:p>
            <a:pPr lvl="0" algn="l"/>
            <a:r>
              <a:rPr lang="en-GB" smtClean="0">
                <a:solidFill>
                  <a:schemeClr val="tx1"/>
                </a:solidFill>
              </a:rPr>
              <a:t>C3 Vodafone Confidential</a:t>
            </a:r>
            <a:endParaRPr lang="en-GB" dirty="0">
              <a:solidFill>
                <a:schemeClr val="tx1"/>
              </a:solidFill>
            </a:endParaRPr>
          </a:p>
        </p:txBody>
      </p:sp>
      <p:sp>
        <p:nvSpPr>
          <p:cNvPr id="5" name="Slide Number Placeholder 9"/>
          <p:cNvSpPr>
            <a:spLocks noGrp="1"/>
          </p:cNvSpPr>
          <p:nvPr>
            <p:ph type="sldNum" sz="quarter" idx="14"/>
          </p:nvPr>
        </p:nvSpPr>
        <p:spPr>
          <a:xfrm>
            <a:off x="4365295" y="4713136"/>
            <a:ext cx="413410" cy="238889"/>
          </a:xfrm>
        </p:spPr>
        <p:txBody>
          <a:bodyPr/>
          <a:lstStyle/>
          <a:p>
            <a:fld id="{72A83A2B-3358-44F8-83A0-4598795D8FB5}" type="slidenum">
              <a:rPr lang="en-GB" smtClean="0"/>
              <a:pPr/>
              <a:t>‹#›</a:t>
            </a:fld>
            <a:endParaRPr lang="en-GB" dirty="0"/>
          </a:p>
        </p:txBody>
      </p:sp>
      <p:sp>
        <p:nvSpPr>
          <p:cNvPr id="6" name="Date Placeholder 2"/>
          <p:cNvSpPr>
            <a:spLocks noGrp="1"/>
          </p:cNvSpPr>
          <p:nvPr>
            <p:ph type="dt" sz="half" idx="15"/>
          </p:nvPr>
        </p:nvSpPr>
        <p:spPr>
          <a:xfrm>
            <a:off x="6137275" y="4712099"/>
            <a:ext cx="2133600" cy="238889"/>
          </a:xfrm>
        </p:spPr>
        <p:txBody>
          <a:bodyPr/>
          <a:lstStyle/>
          <a:p>
            <a:fld id="{0C78E4A4-6E8B-4621-B736-100522E65DDF}" type="datetime1">
              <a:rPr lang="en-US" smtClean="0"/>
              <a:t>2/17/2020</a:t>
            </a:fld>
            <a:endParaRPr lang="en-GB"/>
          </a:p>
        </p:txBody>
      </p:sp>
      <p:sp>
        <p:nvSpPr>
          <p:cNvPr id="7" name="Text Placeholder 7"/>
          <p:cNvSpPr>
            <a:spLocks noGrp="1"/>
          </p:cNvSpPr>
          <p:nvPr>
            <p:ph type="body" sz="quarter" idx="16"/>
          </p:nvPr>
        </p:nvSpPr>
        <p:spPr>
          <a:xfrm>
            <a:off x="4460875"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
        <p:nvSpPr>
          <p:cNvPr id="8" name="Text Placeholder 7"/>
          <p:cNvSpPr>
            <a:spLocks noGrp="1"/>
          </p:cNvSpPr>
          <p:nvPr>
            <p:ph type="body" sz="quarter" idx="17"/>
          </p:nvPr>
        </p:nvSpPr>
        <p:spPr>
          <a:xfrm>
            <a:off x="6247342"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dirty="0"/>
              <a:t>Click to edit</a:t>
            </a:r>
          </a:p>
          <a:p>
            <a:pPr lvl="1"/>
            <a:r>
              <a:rPr lang="en-US" dirty="0"/>
              <a:t>Second level</a:t>
            </a:r>
          </a:p>
        </p:txBody>
      </p:sp>
    </p:spTree>
    <p:extLst>
      <p:ext uri="{BB962C8B-B14F-4D97-AF65-F5344CB8AC3E}">
        <p14:creationId xmlns:p14="http://schemas.microsoft.com/office/powerpoint/2010/main" val="8168593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4_Divider Red Speechmark">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551" y="848202"/>
            <a:ext cx="2703177" cy="3600001"/>
          </a:xfrm>
          <a:prstGeom prst="rect">
            <a:avLst/>
          </a:prstGeom>
        </p:spPr>
      </p:pic>
      <p:sp>
        <p:nvSpPr>
          <p:cNvPr id="13"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bg1"/>
                </a:solidFill>
                <a:latin typeface="Vodafone Rg"/>
                <a:cs typeface="Vodafone Rg"/>
              </a:defRPr>
            </a:lvl1pPr>
          </a:lstStyle>
          <a:p>
            <a:r>
              <a:rPr lang="en-US" dirty="0"/>
              <a:t>Click to edit Master title</a:t>
            </a:r>
            <a:endParaRPr lang="en-GB" dirty="0"/>
          </a:p>
        </p:txBody>
      </p:sp>
      <p:sp>
        <p:nvSpPr>
          <p:cNvPr id="14"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Footer Placeholder 3"/>
          <p:cNvSpPr>
            <a:spLocks noGrp="1"/>
          </p:cNvSpPr>
          <p:nvPr>
            <p:ph type="ftr" sz="quarter" idx="10"/>
          </p:nvPr>
        </p:nvSpPr>
        <p:spPr>
          <a:xfrm>
            <a:off x="253395" y="4712099"/>
            <a:ext cx="2087880" cy="238889"/>
          </a:xfrm>
        </p:spPr>
        <p:txBody>
          <a:bodyPr/>
          <a:lstStyle>
            <a:lvl1pPr>
              <a:defRPr>
                <a:solidFill>
                  <a:schemeClr val="bg1"/>
                </a:solidFill>
              </a:defRPr>
            </a:lvl1pPr>
          </a:lstStyle>
          <a:p>
            <a:r>
              <a:rPr lang="en-GB" smtClean="0"/>
              <a:t>C3 Vodafone Confidential</a:t>
            </a:r>
            <a:endParaRPr lang="en-GB"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88166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5_Divider Red Speechmark">
    <p:bg>
      <p:bgPr>
        <a:solidFill>
          <a:schemeClr val="accent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32" y="857294"/>
            <a:ext cx="2678032" cy="3578400"/>
          </a:xfrm>
          <a:prstGeom prst="rect">
            <a:avLst/>
          </a:prstGeom>
        </p:spPr>
      </p:pic>
      <p:sp>
        <p:nvSpPr>
          <p:cNvPr id="19"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rgbClr val="FFFFFF"/>
                </a:solidFill>
                <a:latin typeface="Vodafone Rg"/>
                <a:cs typeface="Vodafone Rg"/>
              </a:defRPr>
            </a:lvl1pPr>
          </a:lstStyle>
          <a:p>
            <a:r>
              <a:rPr lang="en-US" dirty="0"/>
              <a:t>Click to edit Master title</a:t>
            </a:r>
            <a:endParaRPr lang="en-GB" dirty="0"/>
          </a:p>
        </p:txBody>
      </p:sp>
      <p:sp>
        <p:nvSpPr>
          <p:cNvPr id="20"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1" name="Footer Placeholder 3"/>
          <p:cNvSpPr>
            <a:spLocks noGrp="1"/>
          </p:cNvSpPr>
          <p:nvPr>
            <p:ph type="ftr" sz="quarter" idx="10"/>
          </p:nvPr>
        </p:nvSpPr>
        <p:spPr>
          <a:xfrm>
            <a:off x="253395" y="4712099"/>
            <a:ext cx="2087880" cy="238889"/>
          </a:xfrm>
        </p:spPr>
        <p:txBody>
          <a:bodyPr/>
          <a:lstStyle>
            <a:lvl1pPr>
              <a:defRPr>
                <a:solidFill>
                  <a:srgbClr val="FFFFFF"/>
                </a:solidFill>
              </a:defRPr>
            </a:lvl1pPr>
          </a:lstStyle>
          <a:p>
            <a:r>
              <a:rPr lang="en-GB" smtClean="0"/>
              <a:t>C3 Vodafone Confidential</a:t>
            </a:r>
            <a:endParaRPr lang="en-GB" dirty="0"/>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7049684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2_Divider Red Speechm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2205" y="819062"/>
            <a:ext cx="2258446" cy="3042044"/>
          </a:xfrm>
          <a:prstGeom prst="rect">
            <a:avLst/>
          </a:prstGeom>
        </p:spPr>
      </p:pic>
    </p:spTree>
    <p:extLst>
      <p:ext uri="{BB962C8B-B14F-4D97-AF65-F5344CB8AC3E}">
        <p14:creationId xmlns:p14="http://schemas.microsoft.com/office/powerpoint/2010/main" val="20247074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6_Divider Red Speechm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2205" y="819062"/>
            <a:ext cx="2258446" cy="3042044"/>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7723084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7_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2205" y="819062"/>
            <a:ext cx="2258446" cy="3042044"/>
          </a:xfrm>
          <a:prstGeom prst="rect">
            <a:avLst/>
          </a:prstGeom>
        </p:spPr>
      </p:pic>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AEB6432-DD8C-4BC5-B017-5B09AC93E372}" type="datetime1">
              <a:rPr lang="en-US" smtClean="0"/>
              <a:t>2/17/2020</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559750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Title Slide Red One Lin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464049"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dirty="0"/>
              <a:t>Click to edit Master title style</a:t>
            </a:r>
            <a:endParaRPr lang="en-GB" dirty="0"/>
          </a:p>
        </p:txBody>
      </p:sp>
      <p:sp>
        <p:nvSpPr>
          <p:cNvPr id="9" name="Footer Placeholder 7"/>
          <p:cNvSpPr>
            <a:spLocks noGrp="1"/>
          </p:cNvSpPr>
          <p:nvPr>
            <p:ph type="ftr" sz="quarter" idx="10"/>
          </p:nvPr>
        </p:nvSpPr>
        <p:spPr>
          <a:xfrm>
            <a:off x="253395" y="4712099"/>
            <a:ext cx="2087880" cy="238889"/>
          </a:xfrm>
        </p:spPr>
        <p:txBody>
          <a:bodyPr/>
          <a:lstStyle>
            <a:lvl1pPr>
              <a:defRPr>
                <a:solidFill>
                  <a:schemeClr val="bg1"/>
                </a:solidFill>
              </a:defRPr>
            </a:lvl1pPr>
          </a:lstStyle>
          <a:p>
            <a:r>
              <a:rPr lang="en-GB" dirty="0"/>
              <a:t>Insert Confidentiality Level in slide footer </a:t>
            </a:r>
          </a:p>
        </p:txBody>
      </p:sp>
      <p:sp>
        <p:nvSpPr>
          <p:cNvPr id="10" name="Slide Number Placeholder 8"/>
          <p:cNvSpPr>
            <a:spLocks noGrp="1"/>
          </p:cNvSpPr>
          <p:nvPr>
            <p:ph type="sldNum" sz="quarter" idx="11"/>
          </p:nvPr>
        </p:nvSpPr>
        <p:spPr>
          <a:xfrm>
            <a:off x="4365295" y="4713136"/>
            <a:ext cx="413410" cy="238889"/>
          </a:xfrm>
        </p:spPr>
        <p:txBody>
          <a:bodyPr/>
          <a:lstStyle>
            <a:lvl1pPr>
              <a:defRPr>
                <a:solidFill>
                  <a:schemeClr val="bg1"/>
                </a:solidFill>
              </a:defRPr>
            </a:lvl1pPr>
          </a:lstStyle>
          <a:p>
            <a:fld id="{72A83A2B-3358-44F8-83A0-4598795D8FB5}" type="slidenum">
              <a:rPr lang="en-GB" smtClean="0"/>
              <a:pPr/>
              <a:t>‹#›</a:t>
            </a:fld>
            <a:endParaRPr lang="en-GB" dirty="0"/>
          </a:p>
        </p:txBody>
      </p:sp>
      <p:sp>
        <p:nvSpPr>
          <p:cNvPr id="11" name="Date Placeholder 2"/>
          <p:cNvSpPr>
            <a:spLocks noGrp="1"/>
          </p:cNvSpPr>
          <p:nvPr>
            <p:ph type="dt" sz="half" idx="12"/>
          </p:nvPr>
        </p:nvSpPr>
        <p:spPr>
          <a:xfrm>
            <a:off x="6137275" y="4712099"/>
            <a:ext cx="2133600" cy="238889"/>
          </a:xfrm>
        </p:spPr>
        <p:txBody>
          <a:bodyPr/>
          <a:lstStyle>
            <a:lvl1pPr>
              <a:defRPr>
                <a:solidFill>
                  <a:schemeClr val="bg1"/>
                </a:solidFill>
              </a:defRPr>
            </a:lvl1pPr>
          </a:lstStyle>
          <a:p>
            <a:fld id="{2F8E5E15-47D5-4EB1-AD9F-8AB61C797329}" type="datetime3">
              <a:rPr lang="en-US" smtClean="0"/>
              <a:t>17 February 2020</a:t>
            </a:fld>
            <a:endParaRPr lang="en-GB"/>
          </a:p>
        </p:txBody>
      </p:sp>
      <p:sp>
        <p:nvSpPr>
          <p:cNvPr id="12"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7553607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4464049" y="1930142"/>
            <a:ext cx="4429126" cy="1050384"/>
          </a:xfrm>
        </p:spPr>
        <p:txBody>
          <a:bodyPr anchor="ctr" anchorCtr="0">
            <a:noAutofit/>
          </a:bodyPr>
          <a:lstStyle>
            <a:lvl1pPr>
              <a:lnSpc>
                <a:spcPct val="90000"/>
              </a:lnSpc>
              <a:defRPr sz="3000" b="1" cap="none" baseline="0">
                <a:solidFill>
                  <a:schemeClr val="accent1"/>
                </a:solidFill>
                <a:latin typeface="Vodafone Rg" pitchFamily="34" charset="0"/>
              </a:defRPr>
            </a:lvl1pPr>
          </a:lstStyle>
          <a:p>
            <a:r>
              <a:rPr lang="en-US" dirty="0"/>
              <a:t>Click to edit Master title style</a:t>
            </a:r>
            <a:endParaRPr lang="en-GB" dirty="0"/>
          </a:p>
        </p:txBody>
      </p:sp>
      <p:sp>
        <p:nvSpPr>
          <p:cNvPr id="3" name="Footer Placeholder 7"/>
          <p:cNvSpPr>
            <a:spLocks noGrp="1"/>
          </p:cNvSpPr>
          <p:nvPr>
            <p:ph type="ftr" sz="quarter" idx="10"/>
          </p:nvPr>
        </p:nvSpPr>
        <p:spPr>
          <a:xfrm>
            <a:off x="253395" y="4712099"/>
            <a:ext cx="2087880" cy="238889"/>
          </a:xfrm>
        </p:spPr>
        <p:txBody>
          <a:bodyPr/>
          <a:lstStyle>
            <a:lvl1pPr>
              <a:defRPr>
                <a:solidFill>
                  <a:schemeClr val="tx1"/>
                </a:solidFill>
              </a:defRPr>
            </a:lvl1pPr>
          </a:lstStyle>
          <a:p>
            <a:r>
              <a:rPr lang="en-GB"/>
              <a:t>Insert Confidentiality Level in slide footer </a:t>
            </a:r>
            <a:endParaRPr lang="en-GB" dirty="0"/>
          </a:p>
        </p:txBody>
      </p:sp>
      <p:sp>
        <p:nvSpPr>
          <p:cNvPr id="4" name="Slide Number Placeholder 8"/>
          <p:cNvSpPr>
            <a:spLocks noGrp="1"/>
          </p:cNvSpPr>
          <p:nvPr>
            <p:ph type="sldNum" sz="quarter" idx="11"/>
          </p:nvPr>
        </p:nvSpPr>
        <p:spPr>
          <a:xfrm>
            <a:off x="4365295" y="4713136"/>
            <a:ext cx="413410" cy="238889"/>
          </a:xfrm>
        </p:spPr>
        <p:txBody>
          <a:bodyPr/>
          <a:lstStyle>
            <a:lvl1pPr>
              <a:defRPr>
                <a:solidFill>
                  <a:schemeClr val="tx1"/>
                </a:solidFill>
              </a:defRPr>
            </a:lvl1pPr>
          </a:lstStyle>
          <a:p>
            <a:fld id="{72A83A2B-3358-44F8-83A0-4598795D8FB5}" type="slidenum">
              <a:rPr lang="en-GB" smtClean="0"/>
              <a:pPr/>
              <a:t>‹#›</a:t>
            </a:fld>
            <a:endParaRPr lang="en-GB" dirty="0"/>
          </a:p>
        </p:txBody>
      </p:sp>
      <p:sp>
        <p:nvSpPr>
          <p:cNvPr id="5" name="Date Placeholder 2"/>
          <p:cNvSpPr>
            <a:spLocks noGrp="1"/>
          </p:cNvSpPr>
          <p:nvPr>
            <p:ph type="dt" sz="half" idx="12"/>
          </p:nvPr>
        </p:nvSpPr>
        <p:spPr>
          <a:xfrm>
            <a:off x="6137275" y="4712099"/>
            <a:ext cx="2133600" cy="238889"/>
          </a:xfrm>
        </p:spPr>
        <p:txBody>
          <a:bodyPr/>
          <a:lstStyle>
            <a:lvl1pPr>
              <a:defRPr>
                <a:solidFill>
                  <a:schemeClr val="tx1"/>
                </a:solidFill>
              </a:defRPr>
            </a:lvl1pPr>
          </a:lstStyle>
          <a:p>
            <a:fld id="{2F8E5E15-47D5-4EB1-AD9F-8AB61C797329}" type="datetime3">
              <a:rPr lang="en-US" smtClean="0"/>
              <a:pPr/>
              <a:t>17 February 2020</a:t>
            </a:fld>
            <a:endParaRPr lang="en-US"/>
          </a:p>
        </p:txBody>
      </p:sp>
      <p:sp>
        <p:nvSpPr>
          <p:cNvPr id="6"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ext uri="{BB962C8B-B14F-4D97-AF65-F5344CB8AC3E}">
        <p14:creationId xmlns:p14="http://schemas.microsoft.com/office/powerpoint/2010/main" val="3091202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p:cNvSpPr/>
          <p:nvPr userDrawn="1"/>
        </p:nvSpPr>
        <p:spPr>
          <a:xfrm rot="16200000">
            <a:off x="-99273" y="99272"/>
            <a:ext cx="5143502" cy="4944955"/>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3" name="Straight Connector 2"/>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259639" y="187793"/>
            <a:ext cx="4519066" cy="611318"/>
          </a:xfrm>
        </p:spPr>
        <p:txBody>
          <a:bodyPr/>
          <a:lstStyle>
            <a:lvl1pPr>
              <a:defRPr>
                <a:solidFill>
                  <a:schemeClr val="bg1"/>
                </a:solidFill>
              </a:defRPr>
            </a:lvl1pPr>
          </a:lstStyle>
          <a:p>
            <a:r>
              <a:rPr lang="en-US" dirty="0"/>
              <a:t>Click to edit Master </a:t>
            </a:r>
            <a:r>
              <a:rPr lang="en-US" dirty="0" smtClean="0"/>
              <a:t/>
            </a:r>
            <a:br>
              <a:rPr lang="en-US" dirty="0" smtClean="0"/>
            </a:br>
            <a:r>
              <a:rPr lang="en-US" dirty="0" smtClean="0"/>
              <a:t>title </a:t>
            </a:r>
            <a:r>
              <a:rPr lang="en-US" dirty="0"/>
              <a:t>style</a:t>
            </a:r>
            <a:endParaRPr lang="en-GB" dirty="0"/>
          </a:p>
        </p:txBody>
      </p:sp>
    </p:spTree>
    <p:extLst>
      <p:ext uri="{BB962C8B-B14F-4D97-AF65-F5344CB8AC3E}">
        <p14:creationId xmlns:p14="http://schemas.microsoft.com/office/powerpoint/2010/main" val="141286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One Line">
    <p:spTree>
      <p:nvGrpSpPr>
        <p:cNvPr id="1" name=""/>
        <p:cNvGrpSpPr/>
        <p:nvPr/>
      </p:nvGrpSpPr>
      <p:grpSpPr>
        <a:xfrm>
          <a:off x="0" y="0"/>
          <a:ext cx="0" cy="0"/>
          <a:chOff x="0" y="0"/>
          <a:chExt cx="0" cy="0"/>
        </a:xfrm>
      </p:grpSpPr>
      <p:grpSp>
        <p:nvGrpSpPr>
          <p:cNvPr id="6" name="Group 5"/>
          <p:cNvGrpSpPr/>
          <p:nvPr userDrawn="1"/>
        </p:nvGrpSpPr>
        <p:grpSpPr>
          <a:xfrm>
            <a:off x="678" y="763"/>
            <a:ext cx="9141289" cy="5141975"/>
            <a:chOff x="678" y="763"/>
            <a:chExt cx="9141289" cy="5141975"/>
          </a:xfrm>
        </p:grpSpPr>
        <p:pic>
          <p:nvPicPr>
            <p:cNvPr id="10" name="Picture 9"/>
            <p:cNvPicPr>
              <a:picLocks noChangeAspect="1"/>
            </p:cNvPicPr>
            <p:nvPr userDrawn="1"/>
          </p:nvPicPr>
          <p:blipFill>
            <a:blip r:embed="rId2"/>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a:stretch>
              <a:fillRect/>
            </a:stretch>
          </p:blipFill>
          <p:spPr>
            <a:xfrm>
              <a:off x="3710181" y="854869"/>
              <a:ext cx="2207655"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C3 Vodafone Confidential</a:t>
            </a:r>
            <a:endParaRPr lang="en-GB" dirty="0"/>
          </a:p>
        </p:txBody>
      </p:sp>
      <p:pic>
        <p:nvPicPr>
          <p:cNvPr id="8" name="Picture 7"/>
          <p:cNvPicPr>
            <a:picLocks noChangeAspect="1"/>
          </p:cNvPicPr>
          <p:nvPr userDrawn="1"/>
        </p:nvPicPr>
        <p:blipFill>
          <a:blip r:embed="rId4"/>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6471060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rot="16200000">
            <a:off x="4169663" y="-4169665"/>
            <a:ext cx="804674"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sp>
        <p:nvSpPr>
          <p:cNvPr id="3" name="Title 3"/>
          <p:cNvSpPr>
            <a:spLocks noGrp="1"/>
          </p:cNvSpPr>
          <p:nvPr>
            <p:ph type="title"/>
          </p:nvPr>
        </p:nvSpPr>
        <p:spPr>
          <a:xfrm>
            <a:off x="264955" y="154226"/>
            <a:ext cx="8005920" cy="305591"/>
          </a:xfrm>
        </p:spPr>
        <p:txBody>
          <a:bodyPr/>
          <a:lstStyle>
            <a:lvl1pPr>
              <a:defRPr>
                <a:solidFill>
                  <a:schemeClr val="bg1"/>
                </a:solidFill>
              </a:defRPr>
            </a:lvl1pPr>
          </a:lstStyle>
          <a:p>
            <a:r>
              <a:rPr lang="en-US" dirty="0"/>
              <a:t>Click to edit Master title style</a:t>
            </a:r>
            <a:endParaRPr lang="en-GB" dirty="0"/>
          </a:p>
        </p:txBody>
      </p:sp>
      <p:cxnSp>
        <p:nvCxnSpPr>
          <p:cNvPr id="4" name="Straight Connector 3"/>
          <p:cNvCxnSpPr/>
          <p:nvPr userDrawn="1"/>
        </p:nvCxnSpPr>
        <p:spPr>
          <a:xfrm>
            <a:off x="264955" y="523381"/>
            <a:ext cx="551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62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1"/>
          <p:cNvSpPr/>
          <p:nvPr userDrawn="1"/>
        </p:nvSpPr>
        <p:spPr>
          <a:xfrm rot="16200000">
            <a:off x="3991355" y="-3991357"/>
            <a:ext cx="1161290"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cxnSp>
        <p:nvCxnSpPr>
          <p:cNvPr id="4" name="Straight Connector 3"/>
          <p:cNvCxnSpPr/>
          <p:nvPr userDrawn="1"/>
        </p:nvCxnSpPr>
        <p:spPr>
          <a:xfrm>
            <a:off x="249007" y="880431"/>
            <a:ext cx="8701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3"/>
          <p:cNvSpPr>
            <a:spLocks noGrp="1"/>
          </p:cNvSpPr>
          <p:nvPr>
            <p:ph type="title" hasCustomPrompt="1"/>
          </p:nvPr>
        </p:nvSpPr>
        <p:spPr>
          <a:xfrm>
            <a:off x="259639" y="187793"/>
            <a:ext cx="4519066" cy="611318"/>
          </a:xfrm>
        </p:spPr>
        <p:txBody>
          <a:bodyPr/>
          <a:lstStyle>
            <a:lvl1pPr>
              <a:defRPr>
                <a:solidFill>
                  <a:schemeClr val="bg1"/>
                </a:solidFill>
              </a:defRPr>
            </a:lvl1pPr>
          </a:lstStyle>
          <a:p>
            <a:r>
              <a:rPr lang="en-US" dirty="0"/>
              <a:t>Click to edit </a:t>
            </a:r>
            <a:r>
              <a:rPr lang="en-US"/>
              <a:t>Master </a:t>
            </a:r>
            <a:r>
              <a:rPr lang="en-US" smtClean="0"/>
              <a:t/>
            </a:r>
            <a:br>
              <a:rPr lang="en-US" smtClean="0"/>
            </a:br>
            <a:r>
              <a:rPr lang="en-US" smtClean="0"/>
              <a:t>title </a:t>
            </a:r>
            <a:r>
              <a:rPr lang="en-US" dirty="0"/>
              <a:t>style</a:t>
            </a:r>
            <a:endParaRPr lang="en-GB" dirty="0"/>
          </a:p>
        </p:txBody>
      </p:sp>
    </p:spTree>
    <p:extLst>
      <p:ext uri="{BB962C8B-B14F-4D97-AF65-F5344CB8AC3E}">
        <p14:creationId xmlns:p14="http://schemas.microsoft.com/office/powerpoint/2010/main" val="2093896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blip>
          <a:stretch>
            <a:fillRect/>
          </a:stretch>
        </p:blipFill>
        <p:spPr>
          <a:xfrm>
            <a:off x="4345575" y="2749634"/>
            <a:ext cx="4808421" cy="2419993"/>
          </a:xfrm>
          <a:prstGeom prst="rect">
            <a:avLst/>
          </a:prstGeom>
        </p:spPr>
      </p:pic>
      <p:pic>
        <p:nvPicPr>
          <p:cNvPr id="3" name="Picture 2"/>
          <p:cNvPicPr>
            <a:picLocks noChangeAspect="1"/>
          </p:cNvPicPr>
          <p:nvPr userDrawn="1"/>
        </p:nvPicPr>
        <p:blipFill>
          <a:blip r:embed="rId2">
            <a:alphaModFix amt="20000"/>
          </a:blip>
          <a:stretch>
            <a:fillRect/>
          </a:stretch>
        </p:blipFill>
        <p:spPr>
          <a:xfrm>
            <a:off x="0" y="2982576"/>
            <a:ext cx="4345575" cy="2187051"/>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418606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alphaModFix amt="50000"/>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204000"/>
                    </a14:imgEffect>
                  </a14:imgLayer>
                </a14:imgProps>
              </a:ext>
              <a:ext uri="{28A0092B-C50C-407E-A947-70E740481C1C}">
                <a14:useLocalDpi xmlns:a14="http://schemas.microsoft.com/office/drawing/2010/main"/>
              </a:ext>
            </a:extLst>
          </a:blip>
          <a:srcRect l="49040" t="1" r="386" b="3658"/>
          <a:stretch/>
        </p:blipFill>
        <p:spPr>
          <a:xfrm>
            <a:off x="4345576" y="3057707"/>
            <a:ext cx="4798424" cy="2085793"/>
          </a:xfrm>
          <a:prstGeom prst="rect">
            <a:avLst/>
          </a:prstGeom>
        </p:spPr>
      </p:pic>
      <p:pic>
        <p:nvPicPr>
          <p:cNvPr id="3" name="Picture 2"/>
          <p:cNvPicPr>
            <a:picLocks noChangeAspect="1"/>
          </p:cNvPicPr>
          <p:nvPr userDrawn="1"/>
        </p:nvPicPr>
        <p:blipFill rotWithShape="1">
          <a:blip r:embed="rId4" cstate="screen">
            <a:alphaModFix amt="35000"/>
            <a:extLst>
              <a:ext uri="{28A0092B-C50C-407E-A947-70E740481C1C}">
                <a14:useLocalDpi xmlns:a14="http://schemas.microsoft.com/office/drawing/2010/main"/>
              </a:ext>
            </a:extLst>
          </a:blip>
          <a:srcRect/>
          <a:stretch/>
        </p:blipFill>
        <p:spPr>
          <a:xfrm>
            <a:off x="0" y="3057707"/>
            <a:ext cx="4345576" cy="2085793"/>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9695572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8_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0000"/>
          </a:blip>
          <a:stretch>
            <a:fillRect/>
          </a:stretch>
        </p:blipFill>
        <p:spPr>
          <a:xfrm>
            <a:off x="4345575" y="2749634"/>
            <a:ext cx="4808421" cy="2419993"/>
          </a:xfrm>
          <a:prstGeom prst="rect">
            <a:avLst/>
          </a:prstGeom>
        </p:spPr>
      </p:pic>
      <p:pic>
        <p:nvPicPr>
          <p:cNvPr id="12" name="Picture 11"/>
          <p:cNvPicPr>
            <a:picLocks noChangeAspect="1"/>
          </p:cNvPicPr>
          <p:nvPr userDrawn="1"/>
        </p:nvPicPr>
        <p:blipFill>
          <a:blip r:embed="rId2">
            <a:alphaModFix amt="20000"/>
          </a:blip>
          <a:stretch>
            <a:fillRect/>
          </a:stretch>
        </p:blipFill>
        <p:spPr>
          <a:xfrm>
            <a:off x="0" y="2982576"/>
            <a:ext cx="4345575" cy="2187051"/>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896209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9_Divider Red Speechmark">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prstClr val="black"/>
              <a:schemeClr val="accent1">
                <a:tint val="45000"/>
                <a:satMod val="400000"/>
              </a:schemeClr>
            </a:duotone>
            <a:alphaModFix amt="35000"/>
            <a:extLst>
              <a:ext uri="{28A0092B-C50C-407E-A947-70E740481C1C}">
                <a14:useLocalDpi xmlns:a14="http://schemas.microsoft.com/office/drawing/2010/main"/>
              </a:ext>
            </a:extLst>
          </a:blip>
          <a:srcRect/>
          <a:stretch/>
        </p:blipFill>
        <p:spPr>
          <a:xfrm>
            <a:off x="4345576" y="3057707"/>
            <a:ext cx="4798424" cy="2085793"/>
          </a:xfrm>
          <a:prstGeom prst="rect">
            <a:avLst/>
          </a:prstGeom>
        </p:spPr>
      </p:pic>
      <p:pic>
        <p:nvPicPr>
          <p:cNvPr id="12" name="Picture 11"/>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a:stretch/>
        </p:blipFill>
        <p:spPr>
          <a:xfrm>
            <a:off x="0" y="3057707"/>
            <a:ext cx="4345576" cy="2085793"/>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7377488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lide Image 1 Two Line and Content">
    <p:spTree>
      <p:nvGrpSpPr>
        <p:cNvPr id="1" name=""/>
        <p:cNvGrpSpPr/>
        <p:nvPr/>
      </p:nvGrpSpPr>
      <p:grpSpPr>
        <a:xfrm>
          <a:off x="0" y="0"/>
          <a:ext cx="0" cy="0"/>
          <a:chOff x="0" y="0"/>
          <a:chExt cx="0" cy="0"/>
        </a:xfrm>
      </p:grpSpPr>
      <p:sp>
        <p:nvSpPr>
          <p:cNvPr id="9" name="Rectangle 8"/>
          <p:cNvSpPr/>
          <p:nvPr userDrawn="1"/>
        </p:nvSpPr>
        <p:spPr>
          <a:xfrm rot="16200000">
            <a:off x="2000249"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2060585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Image 1 Two Line and Content">
    <p:spTree>
      <p:nvGrpSpPr>
        <p:cNvPr id="1" name=""/>
        <p:cNvGrpSpPr/>
        <p:nvPr/>
      </p:nvGrpSpPr>
      <p:grpSpPr>
        <a:xfrm>
          <a:off x="0" y="0"/>
          <a:ext cx="0" cy="0"/>
          <a:chOff x="0" y="0"/>
          <a:chExt cx="0" cy="0"/>
        </a:xfrm>
      </p:grpSpPr>
      <p:sp>
        <p:nvSpPr>
          <p:cNvPr id="9" name="Rectangle 8"/>
          <p:cNvSpPr/>
          <p:nvPr userDrawn="1"/>
        </p:nvSpPr>
        <p:spPr>
          <a:xfrm rot="16200000">
            <a:off x="2000249" y="-2000251"/>
            <a:ext cx="5143502" cy="9144000"/>
          </a:xfrm>
          <a:prstGeom prst="rect">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20400000" scaled="0"/>
            <a:tileRect/>
          </a:gradFill>
          <a:ln w="25400" cap="flat" cmpd="sng" algn="ctr">
            <a:noFill/>
            <a:prstDash val="solid"/>
          </a:ln>
          <a:effectLst/>
        </p:spPr>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smtClean="0">
              <a:ln>
                <a:noFill/>
              </a:ln>
              <a:solidFill>
                <a:srgbClr val="34342B"/>
              </a:solidFill>
              <a:effectLst/>
              <a:uLnTx/>
              <a:uFillTx/>
              <a:latin typeface="Vodafone Rg" pitchFamily="34" charset="0"/>
              <a:ea typeface=""/>
              <a:cs typeface=""/>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pic>
        <p:nvPicPr>
          <p:cNvPr id="2" name="Picture 1"/>
          <p:cNvPicPr>
            <a:picLocks noChangeAspect="1"/>
          </p:cNvPicPr>
          <p:nvPr userDrawn="1"/>
        </p:nvPicPr>
        <p:blipFill rotWithShape="1">
          <a:blip r:embed="rId3" cstate="screen">
            <a:biLevel thresh="50000"/>
            <a:alphaModFix amt="19000"/>
            <a:extLst>
              <a:ext uri="{BEBA8EAE-BF5A-486C-A8C5-ECC9F3942E4B}">
                <a14:imgProps xmlns:a14="http://schemas.microsoft.com/office/drawing/2010/main">
                  <a14:imgLayer r:embed="rId4">
                    <a14:imgEffect>
                      <a14:sharpenSoften amount="-76000"/>
                    </a14:imgEffect>
                    <a14:imgEffect>
                      <a14:colorTemperature colorTemp="11200"/>
                    </a14:imgEffect>
                    <a14:imgEffect>
                      <a14:saturation sat="156000"/>
                    </a14:imgEffect>
                    <a14:imgEffect>
                      <a14:brightnessContrast contrast="-31000"/>
                    </a14:imgEffect>
                  </a14:imgLayer>
                </a14:imgProps>
              </a:ext>
              <a:ext uri="{28A0092B-C50C-407E-A947-70E740481C1C}">
                <a14:useLocalDpi xmlns:a14="http://schemas.microsoft.com/office/drawing/2010/main"/>
              </a:ext>
            </a:extLst>
          </a:blip>
          <a:srcRect/>
          <a:stretch/>
        </p:blipFill>
        <p:spPr>
          <a:xfrm>
            <a:off x="-9144" y="0"/>
            <a:ext cx="9153144" cy="5148072"/>
          </a:xfrm>
          <a:prstGeom prst="rect">
            <a:avLst/>
          </a:prstGeom>
        </p:spPr>
      </p:pic>
    </p:spTree>
    <p:extLst>
      <p:ext uri="{BB962C8B-B14F-4D97-AF65-F5344CB8AC3E}">
        <p14:creationId xmlns:p14="http://schemas.microsoft.com/office/powerpoint/2010/main" val="12489180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0"/>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4D5AC188-290C-4949-8FC0-898609ABB1F0}" type="datetime3">
              <a:rPr lang="en-US" smtClean="0"/>
              <a:t>17 February 2020</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343708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4x3 Video placeholder">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0"/>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tx1"/>
                </a:solidFill>
              </a:defRPr>
            </a:lvl1pPr>
          </a:lstStyle>
          <a:p>
            <a:fld id="{4D5AC188-290C-4949-8FC0-898609ABB1F0}" type="datetime3">
              <a:rPr lang="en-US" smtClean="0"/>
              <a:pPr/>
              <a:t>17 February 2020</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28025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image" Target="../media/image1.emf"/><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theme" Target="../theme/theme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8" Type="http://schemas.openxmlformats.org/officeDocument/2006/relationships/slideLayout" Target="../slideLayouts/slideLayout76.xml"/><Relationship Id="rId3"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image" Target="../media/image1.emf"/><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theme" Target="../theme/theme3.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8" Type="http://schemas.openxmlformats.org/officeDocument/2006/relationships/slideLayout" Target="../slideLayouts/slideLayout112.xml"/><Relationship Id="rId3"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65.xml"/><Relationship Id="rId21" Type="http://schemas.openxmlformats.org/officeDocument/2006/relationships/slideLayout" Target="../slideLayouts/slideLayout160.xml"/><Relationship Id="rId42" Type="http://schemas.openxmlformats.org/officeDocument/2006/relationships/slideLayout" Target="../slideLayouts/slideLayout181.xml"/><Relationship Id="rId47" Type="http://schemas.openxmlformats.org/officeDocument/2006/relationships/slideLayout" Target="../slideLayouts/slideLayout186.xml"/><Relationship Id="rId63" Type="http://schemas.openxmlformats.org/officeDocument/2006/relationships/slideLayout" Target="../slideLayouts/slideLayout202.xml"/><Relationship Id="rId68" Type="http://schemas.openxmlformats.org/officeDocument/2006/relationships/slideLayout" Target="../slideLayouts/slideLayout207.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9" Type="http://schemas.openxmlformats.org/officeDocument/2006/relationships/slideLayout" Target="../slideLayouts/slideLayout168.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slideLayout" Target="../slideLayouts/slideLayout179.xml"/><Relationship Id="rId45" Type="http://schemas.openxmlformats.org/officeDocument/2006/relationships/slideLayout" Target="../slideLayouts/slideLayout184.xml"/><Relationship Id="rId53" Type="http://schemas.openxmlformats.org/officeDocument/2006/relationships/slideLayout" Target="../slideLayouts/slideLayout192.xml"/><Relationship Id="rId58" Type="http://schemas.openxmlformats.org/officeDocument/2006/relationships/slideLayout" Target="../slideLayouts/slideLayout197.xml"/><Relationship Id="rId66" Type="http://schemas.openxmlformats.org/officeDocument/2006/relationships/slideLayout" Target="../slideLayouts/slideLayout205.xml"/><Relationship Id="rId5" Type="http://schemas.openxmlformats.org/officeDocument/2006/relationships/slideLayout" Target="../slideLayouts/slideLayout144.xml"/><Relationship Id="rId61" Type="http://schemas.openxmlformats.org/officeDocument/2006/relationships/slideLayout" Target="../slideLayouts/slideLayout200.xml"/><Relationship Id="rId19" Type="http://schemas.openxmlformats.org/officeDocument/2006/relationships/slideLayout" Target="../slideLayouts/slideLayout15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43" Type="http://schemas.openxmlformats.org/officeDocument/2006/relationships/slideLayout" Target="../slideLayouts/slideLayout182.xml"/><Relationship Id="rId48" Type="http://schemas.openxmlformats.org/officeDocument/2006/relationships/slideLayout" Target="../slideLayouts/slideLayout187.xml"/><Relationship Id="rId56" Type="http://schemas.openxmlformats.org/officeDocument/2006/relationships/slideLayout" Target="../slideLayouts/slideLayout195.xml"/><Relationship Id="rId64" Type="http://schemas.openxmlformats.org/officeDocument/2006/relationships/slideLayout" Target="../slideLayouts/slideLayout203.xml"/><Relationship Id="rId69" Type="http://schemas.openxmlformats.org/officeDocument/2006/relationships/theme" Target="../theme/theme4.xml"/><Relationship Id="rId8" Type="http://schemas.openxmlformats.org/officeDocument/2006/relationships/slideLayout" Target="../slideLayouts/slideLayout147.xml"/><Relationship Id="rId51" Type="http://schemas.openxmlformats.org/officeDocument/2006/relationships/slideLayout" Target="../slideLayouts/slideLayout190.xml"/><Relationship Id="rId3" Type="http://schemas.openxmlformats.org/officeDocument/2006/relationships/slideLayout" Target="../slideLayouts/slideLayout142.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46" Type="http://schemas.openxmlformats.org/officeDocument/2006/relationships/slideLayout" Target="../slideLayouts/slideLayout185.xml"/><Relationship Id="rId59" Type="http://schemas.openxmlformats.org/officeDocument/2006/relationships/slideLayout" Target="../slideLayouts/slideLayout198.xml"/><Relationship Id="rId67" Type="http://schemas.openxmlformats.org/officeDocument/2006/relationships/slideLayout" Target="../slideLayouts/slideLayout206.xml"/><Relationship Id="rId20" Type="http://schemas.openxmlformats.org/officeDocument/2006/relationships/slideLayout" Target="../slideLayouts/slideLayout159.xml"/><Relationship Id="rId41" Type="http://schemas.openxmlformats.org/officeDocument/2006/relationships/slideLayout" Target="../slideLayouts/slideLayout180.xml"/><Relationship Id="rId54" Type="http://schemas.openxmlformats.org/officeDocument/2006/relationships/slideLayout" Target="../slideLayouts/slideLayout193.xml"/><Relationship Id="rId62" Type="http://schemas.openxmlformats.org/officeDocument/2006/relationships/slideLayout" Target="../slideLayouts/slideLayout201.xml"/><Relationship Id="rId70" Type="http://schemas.openxmlformats.org/officeDocument/2006/relationships/image" Target="../media/image1.emf"/><Relationship Id="rId1" Type="http://schemas.openxmlformats.org/officeDocument/2006/relationships/slideLayout" Target="../slideLayouts/slideLayout140.xml"/><Relationship Id="rId6" Type="http://schemas.openxmlformats.org/officeDocument/2006/relationships/slideLayout" Target="../slideLayouts/slideLayout145.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49" Type="http://schemas.openxmlformats.org/officeDocument/2006/relationships/slideLayout" Target="../slideLayouts/slideLayout188.xml"/><Relationship Id="rId57" Type="http://schemas.openxmlformats.org/officeDocument/2006/relationships/slideLayout" Target="../slideLayouts/slideLayout196.xml"/><Relationship Id="rId10" Type="http://schemas.openxmlformats.org/officeDocument/2006/relationships/slideLayout" Target="../slideLayouts/slideLayout149.xml"/><Relationship Id="rId31" Type="http://schemas.openxmlformats.org/officeDocument/2006/relationships/slideLayout" Target="../slideLayouts/slideLayout170.xml"/><Relationship Id="rId44" Type="http://schemas.openxmlformats.org/officeDocument/2006/relationships/slideLayout" Target="../slideLayouts/slideLayout183.xml"/><Relationship Id="rId52" Type="http://schemas.openxmlformats.org/officeDocument/2006/relationships/slideLayout" Target="../slideLayouts/slideLayout191.xml"/><Relationship Id="rId60" Type="http://schemas.openxmlformats.org/officeDocument/2006/relationships/slideLayout" Target="../slideLayouts/slideLayout199.xml"/><Relationship Id="rId65" Type="http://schemas.openxmlformats.org/officeDocument/2006/relationships/slideLayout" Target="../slideLayouts/slideLayout204.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9" Type="http://schemas.openxmlformats.org/officeDocument/2006/relationships/slideLayout" Target="../slideLayouts/slideLayout178.xml"/><Relationship Id="rId34" Type="http://schemas.openxmlformats.org/officeDocument/2006/relationships/slideLayout" Target="../slideLayouts/slideLayout173.xml"/><Relationship Id="rId50" Type="http://schemas.openxmlformats.org/officeDocument/2006/relationships/slideLayout" Target="../slideLayouts/slideLayout189.xml"/><Relationship Id="rId55" Type="http://schemas.openxmlformats.org/officeDocument/2006/relationships/slideLayout" Target="../slideLayouts/slideLayout19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26" Type="http://schemas.openxmlformats.org/officeDocument/2006/relationships/slideLayout" Target="../slideLayouts/slideLayout233.xml"/><Relationship Id="rId39" Type="http://schemas.openxmlformats.org/officeDocument/2006/relationships/image" Target="../media/image1.emf"/><Relationship Id="rId21" Type="http://schemas.openxmlformats.org/officeDocument/2006/relationships/slideLayout" Target="../slideLayouts/slideLayout228.xml"/><Relationship Id="rId34" Type="http://schemas.openxmlformats.org/officeDocument/2006/relationships/slideLayout" Target="../slideLayouts/slideLayout241.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5" Type="http://schemas.openxmlformats.org/officeDocument/2006/relationships/slideLayout" Target="../slideLayouts/slideLayout232.xml"/><Relationship Id="rId33" Type="http://schemas.openxmlformats.org/officeDocument/2006/relationships/slideLayout" Target="../slideLayouts/slideLayout240.xml"/><Relationship Id="rId38" Type="http://schemas.openxmlformats.org/officeDocument/2006/relationships/theme" Target="../theme/theme5.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slideLayout" Target="../slideLayouts/slideLayout227.xml"/><Relationship Id="rId29" Type="http://schemas.openxmlformats.org/officeDocument/2006/relationships/slideLayout" Target="../slideLayouts/slideLayout236.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slideLayout" Target="../slideLayouts/slideLayout231.xml"/><Relationship Id="rId32" Type="http://schemas.openxmlformats.org/officeDocument/2006/relationships/slideLayout" Target="../slideLayouts/slideLayout239.xml"/><Relationship Id="rId37" Type="http://schemas.openxmlformats.org/officeDocument/2006/relationships/slideLayout" Target="../slideLayouts/slideLayout244.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23" Type="http://schemas.openxmlformats.org/officeDocument/2006/relationships/slideLayout" Target="../slideLayouts/slideLayout230.xml"/><Relationship Id="rId28" Type="http://schemas.openxmlformats.org/officeDocument/2006/relationships/slideLayout" Target="../slideLayouts/slideLayout235.xml"/><Relationship Id="rId36" Type="http://schemas.openxmlformats.org/officeDocument/2006/relationships/slideLayout" Target="../slideLayouts/slideLayout243.xml"/><Relationship Id="rId10" Type="http://schemas.openxmlformats.org/officeDocument/2006/relationships/slideLayout" Target="../slideLayouts/slideLayout217.xml"/><Relationship Id="rId19" Type="http://schemas.openxmlformats.org/officeDocument/2006/relationships/slideLayout" Target="../slideLayouts/slideLayout226.xml"/><Relationship Id="rId31" Type="http://schemas.openxmlformats.org/officeDocument/2006/relationships/slideLayout" Target="../slideLayouts/slideLayout238.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slideLayout" Target="../slideLayouts/slideLayout229.xml"/><Relationship Id="rId27" Type="http://schemas.openxmlformats.org/officeDocument/2006/relationships/slideLayout" Target="../slideLayouts/slideLayout234.xml"/><Relationship Id="rId30" Type="http://schemas.openxmlformats.org/officeDocument/2006/relationships/slideLayout" Target="../slideLayouts/slideLayout237.xml"/><Relationship Id="rId35" Type="http://schemas.openxmlformats.org/officeDocument/2006/relationships/slideLayout" Target="../slideLayouts/slideLayout242.xml"/><Relationship Id="rId8" Type="http://schemas.openxmlformats.org/officeDocument/2006/relationships/slideLayout" Target="../slideLayouts/slideLayout215.xml"/><Relationship Id="rId3" Type="http://schemas.openxmlformats.org/officeDocument/2006/relationships/slideLayout" Target="../slideLayouts/slideLayout2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0"/>
          <a:stretch>
            <a:fillRect/>
          </a:stretch>
        </p:blipFill>
        <p:spPr>
          <a:xfrm>
            <a:off x="8496840" y="4547241"/>
            <a:ext cx="396335" cy="396000"/>
          </a:xfrm>
          <a:prstGeom prst="rect">
            <a:avLst/>
          </a:prstGeom>
        </p:spPr>
      </p:pic>
      <p:sp>
        <p:nvSpPr>
          <p:cNvPr id="2" name="Title Placeholder 1"/>
          <p:cNvSpPr>
            <a:spLocks noGrp="1"/>
          </p:cNvSpPr>
          <p:nvPr>
            <p:ph type="title"/>
          </p:nvPr>
        </p:nvSpPr>
        <p:spPr>
          <a:xfrm>
            <a:off x="250825" y="205978"/>
            <a:ext cx="8635526" cy="66747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250825" y="873457"/>
            <a:ext cx="5886450" cy="360329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4365295" y="4713136"/>
            <a:ext cx="413410" cy="238889"/>
          </a:xfrm>
          <a:prstGeom prst="rect">
            <a:avLst/>
          </a:prstGeom>
        </p:spPr>
        <p:txBody>
          <a:bodyPr vert="horz" lIns="0" tIns="0" rIns="0" bIns="0" rtlCol="0" anchor="b" anchorCtr="0"/>
          <a:lstStyle>
            <a:lvl1pPr algn="ctr">
              <a:defRPr sz="800">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253395" y="4712099"/>
            <a:ext cx="2087880" cy="238889"/>
          </a:xfrm>
          <a:prstGeom prst="rect">
            <a:avLst/>
          </a:prstGeom>
        </p:spPr>
        <p:txBody>
          <a:bodyPr vert="horz" lIns="0" tIns="0" rIns="0" bIns="0" rtlCol="0" anchor="b" anchorCtr="0"/>
          <a:lstStyle>
            <a:lvl1pPr algn="l">
              <a:defRPr lang="en-IE" sz="800" kern="1200" dirty="0">
                <a:solidFill>
                  <a:schemeClr val="tx1"/>
                </a:solidFill>
                <a:latin typeface="+mn-lt"/>
                <a:ea typeface="+mn-ea"/>
                <a:cs typeface="+mn-cs"/>
              </a:defRPr>
            </a:lvl1pPr>
          </a:lstStyle>
          <a:p>
            <a:r>
              <a:rPr lang="en-GB" smtClean="0"/>
              <a:t>C3 Vodafone Confidential</a:t>
            </a:r>
            <a:endParaRPr lang="en-GB"/>
          </a:p>
        </p:txBody>
      </p:sp>
      <p:sp>
        <p:nvSpPr>
          <p:cNvPr id="5" name="Date Placeholder 4"/>
          <p:cNvSpPr>
            <a:spLocks noGrp="1"/>
          </p:cNvSpPr>
          <p:nvPr>
            <p:ph type="dt" sz="half" idx="2"/>
          </p:nvPr>
        </p:nvSpPr>
        <p:spPr>
          <a:xfrm>
            <a:off x="6137275" y="4712099"/>
            <a:ext cx="2133600" cy="238889"/>
          </a:xfrm>
          <a:prstGeom prst="rect">
            <a:avLst/>
          </a:prstGeom>
        </p:spPr>
        <p:txBody>
          <a:bodyPr vert="horz" lIns="0" tIns="0" rIns="0" bIns="0" rtlCol="0" anchor="b" anchorCtr="0"/>
          <a:lstStyle>
            <a:lvl1pPr>
              <a:defRPr lang="en-GB" sz="800" smtClean="0"/>
            </a:lvl1pPr>
          </a:lstStyle>
          <a:p>
            <a:fld id="{E4C6E708-29BF-49E9-B206-4413721575EF}" type="datetime1">
              <a:rPr lang="en-US" smtClean="0"/>
              <a:t>2/17/2020</a:t>
            </a:fld>
            <a:endParaRPr lang="en-US" dirty="0"/>
          </a:p>
        </p:txBody>
      </p:sp>
      <p:sp>
        <p:nvSpPr>
          <p:cNvPr id="8" name="MSIPCMContentMarking" descr="{&quot;HashCode&quot;:-1699574231,&quot;Placement&quot;:&quot;Footer&quot;}"/>
          <p:cNvSpPr txBox="1"/>
          <p:nvPr userDrawn="1"/>
        </p:nvSpPr>
        <p:spPr>
          <a:xfrm>
            <a:off x="0" y="4932427"/>
            <a:ext cx="619703" cy="211073"/>
          </a:xfrm>
          <a:prstGeom prst="rect">
            <a:avLst/>
          </a:prstGeom>
        </p:spPr>
        <p:txBody>
          <a:bodyPr vert="horz" wrap="square" lIns="0" tIns="0" rIns="0" bIns="0" rtlCol="0" anchor="ctr" anchorCtr="1">
            <a:noAutofit/>
          </a:bodyPr>
          <a:lstStyle/>
          <a:p>
            <a:pPr marL="0" indent="0" algn="l">
              <a:spcBef>
                <a:spcPts val="0"/>
              </a:spcBef>
              <a:spcAft>
                <a:spcPts val="0"/>
              </a:spcAft>
              <a:buFont typeface="Arial" pitchFamily="34" charset="0"/>
              <a:buNone/>
            </a:pPr>
            <a:r>
              <a:rPr lang="en-GB" sz="700" smtClean="0">
                <a:solidFill>
                  <a:srgbClr val="000000"/>
                </a:solidFill>
                <a:latin typeface="Calibri" panose="020F0502020204030204" pitchFamily="34" charset="0"/>
              </a:rPr>
              <a:t>C2 General</a:t>
            </a:r>
            <a:endParaRPr lang="en-GB" sz="7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436877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14" r:id="rId3"/>
    <p:sldLayoutId id="2147483715" r:id="rId4"/>
    <p:sldLayoutId id="2147483716" r:id="rId5"/>
    <p:sldLayoutId id="2147483717" r:id="rId6"/>
    <p:sldLayoutId id="2147483742" r:id="rId7"/>
    <p:sldLayoutId id="2147483743" r:id="rId8"/>
    <p:sldLayoutId id="2147483744" r:id="rId9"/>
    <p:sldLayoutId id="2147483745" r:id="rId10"/>
    <p:sldLayoutId id="2147483720" r:id="rId11"/>
    <p:sldLayoutId id="2147483721" r:id="rId12"/>
    <p:sldLayoutId id="2147483722" r:id="rId13"/>
    <p:sldLayoutId id="2147483723" r:id="rId14"/>
    <p:sldLayoutId id="2147483728" r:id="rId15"/>
    <p:sldLayoutId id="2147483729" r:id="rId16"/>
    <p:sldLayoutId id="2147483730" r:id="rId17"/>
    <p:sldLayoutId id="2147483731"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32" r:id="rId29"/>
    <p:sldLayoutId id="2147483733"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66" r:id="rId49"/>
    <p:sldLayoutId id="2147483767" r:id="rId50"/>
    <p:sldLayoutId id="2147483725" r:id="rId51"/>
    <p:sldLayoutId id="2147483726" r:id="rId52"/>
    <p:sldLayoutId id="2147483700" r:id="rId53"/>
    <p:sldLayoutId id="2147483724" r:id="rId54"/>
    <p:sldLayoutId id="2147483650" r:id="rId55"/>
    <p:sldLayoutId id="2147483706" r:id="rId56"/>
    <p:sldLayoutId id="2147483709" r:id="rId57"/>
    <p:sldLayoutId id="2147483659" r:id="rId58"/>
    <p:sldLayoutId id="2147483654" r:id="rId59"/>
    <p:sldLayoutId id="2147483660" r:id="rId60"/>
    <p:sldLayoutId id="2147483675" r:id="rId61"/>
    <p:sldLayoutId id="2147483727" r:id="rId62"/>
    <p:sldLayoutId id="2147483712" r:id="rId63"/>
    <p:sldLayoutId id="2147483713" r:id="rId64"/>
    <p:sldLayoutId id="2147483666" r:id="rId65"/>
    <p:sldLayoutId id="2147483667" r:id="rId66"/>
    <p:sldLayoutId id="2147483708" r:id="rId67"/>
    <p:sldLayoutId id="2147484373" r:id="rId68"/>
  </p:sldLayoutIdLst>
  <p:hf hdr="0"/>
  <p:txStyles>
    <p:title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p:titleStyle>
    <p:bodyStyle>
      <a:lvl1pPr marL="138113" indent="-138113"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63" indent="-147638"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63" indent="1460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50" indent="-150813"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400" indent="-1619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userDrawn="1">
          <p15:clr>
            <a:srgbClr val="F26B43"/>
          </p15:clr>
        </p15:guide>
        <p15:guide id="3" orient="horz" pos="2820" userDrawn="1">
          <p15:clr>
            <a:srgbClr val="F26B43"/>
          </p15:clr>
        </p15:guide>
        <p15:guide id="4" pos="5602" userDrawn="1">
          <p15:clr>
            <a:srgbClr val="F26B43"/>
          </p15:clr>
        </p15:guide>
        <p15:guide id="5" pos="2812" userDrawn="1">
          <p15:clr>
            <a:srgbClr val="F26B43"/>
          </p15:clr>
        </p15:guide>
        <p15:guide id="6" pos="2948" userDrawn="1">
          <p15:clr>
            <a:srgbClr val="F26B43"/>
          </p15:clr>
        </p15:guide>
        <p15:guide id="7" orient="horz" pos="5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
        <p:nvSpPr>
          <p:cNvPr id="2" name="Title Placeholder 1"/>
          <p:cNvSpPr>
            <a:spLocks noGrp="1"/>
          </p:cNvSpPr>
          <p:nvPr>
            <p:ph type="title"/>
          </p:nvPr>
        </p:nvSpPr>
        <p:spPr>
          <a:xfrm>
            <a:off x="250825" y="205978"/>
            <a:ext cx="8635526" cy="66747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250825" y="873457"/>
            <a:ext cx="5886450" cy="360329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4365295" y="4713136"/>
            <a:ext cx="413410" cy="238889"/>
          </a:xfrm>
          <a:prstGeom prst="rect">
            <a:avLst/>
          </a:prstGeom>
        </p:spPr>
        <p:txBody>
          <a:bodyPr vert="horz" lIns="0" tIns="0" rIns="0" bIns="0" rtlCol="0" anchor="b" anchorCtr="0"/>
          <a:lstStyle>
            <a:lvl1pPr algn="ctr">
              <a:defRPr sz="800">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253395" y="4712099"/>
            <a:ext cx="2087880" cy="238889"/>
          </a:xfrm>
          <a:prstGeom prst="rect">
            <a:avLst/>
          </a:prstGeom>
        </p:spPr>
        <p:txBody>
          <a:bodyPr vert="horz" lIns="0" tIns="0" rIns="0" bIns="0" rtlCol="0" anchor="b" anchorCtr="0"/>
          <a:lstStyle>
            <a:lvl1pPr algn="l">
              <a:defRPr lang="en-IE" sz="800" kern="1200" dirty="0">
                <a:solidFill>
                  <a:schemeClr val="tx1"/>
                </a:solidFill>
                <a:latin typeface="+mn-lt"/>
                <a:ea typeface="+mn-ea"/>
                <a:cs typeface="+mn-cs"/>
              </a:defRPr>
            </a:lvl1pPr>
          </a:lstStyle>
          <a:p>
            <a:r>
              <a:rPr lang="en-GB" smtClean="0"/>
              <a:t>C3 Vodafone Confidential</a:t>
            </a:r>
            <a:endParaRPr lang="en-GB"/>
          </a:p>
        </p:txBody>
      </p:sp>
      <p:sp>
        <p:nvSpPr>
          <p:cNvPr id="5" name="Date Placeholder 4"/>
          <p:cNvSpPr>
            <a:spLocks noGrp="1"/>
          </p:cNvSpPr>
          <p:nvPr>
            <p:ph type="dt" sz="half" idx="2"/>
          </p:nvPr>
        </p:nvSpPr>
        <p:spPr>
          <a:xfrm>
            <a:off x="6137275" y="4712099"/>
            <a:ext cx="2133600" cy="238889"/>
          </a:xfrm>
          <a:prstGeom prst="rect">
            <a:avLst/>
          </a:prstGeom>
        </p:spPr>
        <p:txBody>
          <a:bodyPr vert="horz" lIns="0" tIns="0" rIns="0" bIns="0" rtlCol="0" anchor="b" anchorCtr="0"/>
          <a:lstStyle>
            <a:lvl1pPr>
              <a:defRPr lang="en-GB" sz="800" smtClean="0"/>
            </a:lvl1pPr>
          </a:lstStyle>
          <a:p>
            <a:fld id="{E4C6E708-29BF-49E9-B206-4413721575EF}" type="datetime1">
              <a:rPr lang="en-US" smtClean="0"/>
              <a:t>2/17/2020</a:t>
            </a:fld>
            <a:endParaRPr lang="en-US" dirty="0"/>
          </a:p>
        </p:txBody>
      </p:sp>
      <p:sp>
        <p:nvSpPr>
          <p:cNvPr id="8" name="MSIPCMContentMarking" descr="{&quot;HashCode&quot;:-1699574231,&quot;Placement&quot;:&quot;Footer&quot;}"/>
          <p:cNvSpPr txBox="1"/>
          <p:nvPr userDrawn="1"/>
        </p:nvSpPr>
        <p:spPr>
          <a:xfrm>
            <a:off x="0" y="4932427"/>
            <a:ext cx="619703" cy="211073"/>
          </a:xfrm>
          <a:prstGeom prst="rect">
            <a:avLst/>
          </a:prstGeom>
        </p:spPr>
        <p:txBody>
          <a:bodyPr vert="horz" wrap="square" lIns="0" tIns="0" rIns="0" bIns="0" rtlCol="0" anchor="ctr" anchorCtr="1">
            <a:noAutofit/>
          </a:bodyPr>
          <a:lstStyle/>
          <a:p>
            <a:pPr marL="0" indent="0" algn="l">
              <a:spcBef>
                <a:spcPts val="0"/>
              </a:spcBef>
              <a:spcAft>
                <a:spcPts val="0"/>
              </a:spcAft>
              <a:buFont typeface="Arial" pitchFamily="34" charset="0"/>
              <a:buNone/>
            </a:pPr>
            <a:r>
              <a:rPr lang="en-GB" sz="700" smtClean="0">
                <a:solidFill>
                  <a:srgbClr val="000000"/>
                </a:solidFill>
                <a:latin typeface="Calibri" panose="020F0502020204030204" pitchFamily="34" charset="0"/>
              </a:rPr>
              <a:t>C2 General</a:t>
            </a:r>
            <a:endParaRPr lang="en-GB" sz="7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23591233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51" r:id="rId29"/>
    <p:sldLayoutId id="2147483853" r:id="rId30"/>
    <p:sldLayoutId id="2147483854" r:id="rId31"/>
    <p:sldLayoutId id="2147483855" r:id="rId32"/>
    <p:sldLayoutId id="2147483856" r:id="rId33"/>
    <p:sldLayoutId id="2147483857" r:id="rId34"/>
    <p:sldLayoutId id="2147483858" r:id="rId35"/>
    <p:sldLayoutId id="2147483859" r:id="rId36"/>
  </p:sldLayoutIdLst>
  <p:hf hdr="0"/>
  <p:txStyles>
    <p:title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p:titleStyle>
    <p:bodyStyle>
      <a:lvl1pPr marL="138113" indent="-138113"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63" indent="-147638"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63" indent="1460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50" indent="-150813"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400" indent="-1619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
        <p:nvSpPr>
          <p:cNvPr id="2" name="Title Placeholder 1"/>
          <p:cNvSpPr>
            <a:spLocks noGrp="1"/>
          </p:cNvSpPr>
          <p:nvPr>
            <p:ph type="title"/>
          </p:nvPr>
        </p:nvSpPr>
        <p:spPr>
          <a:xfrm>
            <a:off x="250825" y="205979"/>
            <a:ext cx="8635526" cy="66747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250825" y="873458"/>
            <a:ext cx="5886450" cy="360329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4365296" y="4713137"/>
            <a:ext cx="413410" cy="238889"/>
          </a:xfrm>
          <a:prstGeom prst="rect">
            <a:avLst/>
          </a:prstGeom>
        </p:spPr>
        <p:txBody>
          <a:bodyPr vert="horz" lIns="0" tIns="0" rIns="0" bIns="0" rtlCol="0" anchor="b" anchorCtr="0"/>
          <a:lstStyle>
            <a:lvl1pPr algn="ctr">
              <a:defRPr sz="800">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253395" y="4712100"/>
            <a:ext cx="2087880" cy="238889"/>
          </a:xfrm>
          <a:prstGeom prst="rect">
            <a:avLst/>
          </a:prstGeom>
        </p:spPr>
        <p:txBody>
          <a:bodyPr vert="horz" lIns="0" tIns="0" rIns="0" bIns="0" rtlCol="0" anchor="b" anchorCtr="0"/>
          <a:lstStyle>
            <a:lvl1pPr algn="l">
              <a:defRPr lang="en-IE" sz="800" kern="1200" dirty="0">
                <a:solidFill>
                  <a:schemeClr val="tx1"/>
                </a:solidFill>
                <a:latin typeface="+mn-lt"/>
                <a:ea typeface="+mn-ea"/>
                <a:cs typeface="+mn-cs"/>
              </a:defRPr>
            </a:lvl1pPr>
          </a:lstStyle>
          <a:p>
            <a:r>
              <a:rPr lang="en-GB" smtClean="0"/>
              <a:t>C3 Vodafone Confidential</a:t>
            </a:r>
            <a:endParaRPr lang="en-GB"/>
          </a:p>
        </p:txBody>
      </p:sp>
      <p:sp>
        <p:nvSpPr>
          <p:cNvPr id="5" name="Date Placeholder 4"/>
          <p:cNvSpPr>
            <a:spLocks noGrp="1"/>
          </p:cNvSpPr>
          <p:nvPr>
            <p:ph type="dt" sz="half" idx="2"/>
          </p:nvPr>
        </p:nvSpPr>
        <p:spPr>
          <a:xfrm>
            <a:off x="6137275" y="4712100"/>
            <a:ext cx="2133600" cy="238889"/>
          </a:xfrm>
          <a:prstGeom prst="rect">
            <a:avLst/>
          </a:prstGeom>
        </p:spPr>
        <p:txBody>
          <a:bodyPr vert="horz" lIns="0" tIns="0" rIns="0" bIns="0" rtlCol="0" anchor="b" anchorCtr="0"/>
          <a:lstStyle>
            <a:lvl1pPr>
              <a:defRPr lang="en-GB" sz="800" smtClean="0"/>
            </a:lvl1pPr>
          </a:lstStyle>
          <a:p>
            <a:fld id="{E4C6E708-29BF-49E9-B206-4413721575EF}" type="datetime1">
              <a:rPr lang="en-US" smtClean="0"/>
              <a:t>2/17/2020</a:t>
            </a:fld>
            <a:endParaRPr lang="en-US" dirty="0"/>
          </a:p>
        </p:txBody>
      </p:sp>
      <p:sp>
        <p:nvSpPr>
          <p:cNvPr id="9" name="MSIPCMContentMarking" descr="{&quot;HashCode&quot;:-1699574231,&quot;Placement&quot;:&quot;Footer&quot;}"/>
          <p:cNvSpPr txBox="1"/>
          <p:nvPr userDrawn="1"/>
        </p:nvSpPr>
        <p:spPr>
          <a:xfrm>
            <a:off x="0" y="4932427"/>
            <a:ext cx="619703" cy="211073"/>
          </a:xfrm>
          <a:prstGeom prst="rect">
            <a:avLst/>
          </a:prstGeom>
        </p:spPr>
        <p:txBody>
          <a:bodyPr vert="horz" wrap="square" lIns="0" tIns="0" rIns="0" bIns="0" rtlCol="0" anchor="ctr" anchorCtr="1">
            <a:noAutofit/>
          </a:bodyPr>
          <a:lstStyle/>
          <a:p>
            <a:pPr marL="0" indent="0" algn="l">
              <a:spcBef>
                <a:spcPts val="0"/>
              </a:spcBef>
              <a:spcAft>
                <a:spcPts val="0"/>
              </a:spcAft>
              <a:buFont typeface="Arial" pitchFamily="34" charset="0"/>
              <a:buNone/>
            </a:pPr>
            <a:r>
              <a:rPr lang="en-GB" sz="700" smtClean="0">
                <a:solidFill>
                  <a:srgbClr val="000000"/>
                </a:solidFill>
                <a:latin typeface="Calibri" panose="020F0502020204030204" pitchFamily="34" charset="0"/>
              </a:rPr>
              <a:t>C2 General</a:t>
            </a:r>
            <a:endParaRPr lang="en-GB" sz="7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242776060"/>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399" r:id="rId24"/>
    <p:sldLayoutId id="2147484401" r:id="rId25"/>
    <p:sldLayoutId id="2147484402" r:id="rId26"/>
    <p:sldLayoutId id="2147484403" r:id="rId27"/>
    <p:sldLayoutId id="2147484404" r:id="rId28"/>
    <p:sldLayoutId id="2147484406" r:id="rId29"/>
    <p:sldLayoutId id="2147484407" r:id="rId30"/>
    <p:sldLayoutId id="2147484408" r:id="rId31"/>
    <p:sldLayoutId id="2147484409" r:id="rId32"/>
    <p:sldLayoutId id="2147484410" r:id="rId33"/>
    <p:sldLayoutId id="2147484411" r:id="rId34"/>
    <p:sldLayoutId id="2147484412" r:id="rId35"/>
  </p:sldLayoutIdLst>
  <p:hf hdr="0"/>
  <p:txStyles>
    <p:titleStyle>
      <a:lvl1pPr algn="l" defTabSz="914378"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p:titleStyle>
    <p:bodyStyle>
      <a:lvl1pPr marL="138110" indent="-138110" algn="l" defTabSz="914378"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54" indent="-147635" algn="l" defTabSz="914378"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54" indent="146046" algn="l" defTabSz="914378"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32" indent="-150809" algn="l" defTabSz="914378"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378" indent="-161921" algn="l" defTabSz="914378"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0"/>
          <a:stretch>
            <a:fillRect/>
          </a:stretch>
        </p:blipFill>
        <p:spPr>
          <a:xfrm>
            <a:off x="8496840" y="4547241"/>
            <a:ext cx="396335" cy="396000"/>
          </a:xfrm>
          <a:prstGeom prst="rect">
            <a:avLst/>
          </a:prstGeom>
        </p:spPr>
      </p:pic>
      <p:sp>
        <p:nvSpPr>
          <p:cNvPr id="2" name="Title Placeholder 1"/>
          <p:cNvSpPr>
            <a:spLocks noGrp="1"/>
          </p:cNvSpPr>
          <p:nvPr>
            <p:ph type="title"/>
          </p:nvPr>
        </p:nvSpPr>
        <p:spPr>
          <a:xfrm>
            <a:off x="250825" y="205978"/>
            <a:ext cx="8635526" cy="667479"/>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250825" y="873457"/>
            <a:ext cx="5886450" cy="360329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4365295" y="4713136"/>
            <a:ext cx="413410" cy="238889"/>
          </a:xfrm>
          <a:prstGeom prst="rect">
            <a:avLst/>
          </a:prstGeom>
        </p:spPr>
        <p:txBody>
          <a:bodyPr vert="horz" lIns="0" tIns="0" rIns="0" bIns="0" rtlCol="0" anchor="b" anchorCtr="0"/>
          <a:lstStyle>
            <a:lvl1pPr algn="ctr">
              <a:defRPr sz="800">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253395" y="4712099"/>
            <a:ext cx="2087880" cy="238889"/>
          </a:xfrm>
          <a:prstGeom prst="rect">
            <a:avLst/>
          </a:prstGeom>
        </p:spPr>
        <p:txBody>
          <a:bodyPr vert="horz" lIns="0" tIns="0" rIns="0" bIns="0" rtlCol="0" anchor="b" anchorCtr="0"/>
          <a:lstStyle>
            <a:lvl1pPr algn="l">
              <a:defRPr lang="en-IE" sz="800" kern="1200" dirty="0">
                <a:solidFill>
                  <a:schemeClr val="tx1"/>
                </a:solidFill>
                <a:latin typeface="+mn-lt"/>
                <a:ea typeface="+mn-ea"/>
                <a:cs typeface="+mn-cs"/>
              </a:defRPr>
            </a:lvl1pPr>
          </a:lstStyle>
          <a:p>
            <a:endParaRPr lang="en-GB"/>
          </a:p>
        </p:txBody>
      </p:sp>
      <p:sp>
        <p:nvSpPr>
          <p:cNvPr id="5" name="Date Placeholder 4"/>
          <p:cNvSpPr>
            <a:spLocks noGrp="1"/>
          </p:cNvSpPr>
          <p:nvPr>
            <p:ph type="dt" sz="half" idx="2"/>
          </p:nvPr>
        </p:nvSpPr>
        <p:spPr>
          <a:xfrm>
            <a:off x="6137275" y="4712099"/>
            <a:ext cx="2133600" cy="238889"/>
          </a:xfrm>
          <a:prstGeom prst="rect">
            <a:avLst/>
          </a:prstGeom>
        </p:spPr>
        <p:txBody>
          <a:bodyPr vert="horz" lIns="0" tIns="0" rIns="0" bIns="0" rtlCol="0" anchor="b" anchorCtr="0"/>
          <a:lstStyle>
            <a:lvl1pPr>
              <a:defRPr lang="en-GB" sz="800" smtClean="0"/>
            </a:lvl1pPr>
          </a:lstStyle>
          <a:p>
            <a:endParaRPr lang="en-US" dirty="0"/>
          </a:p>
        </p:txBody>
      </p:sp>
      <p:sp>
        <p:nvSpPr>
          <p:cNvPr id="8" name="MSIPCMContentMarking" descr="{&quot;HashCode&quot;:-1699574231,&quot;Placement&quot;:&quot;Footer&quot;}"/>
          <p:cNvSpPr txBox="1"/>
          <p:nvPr userDrawn="1"/>
        </p:nvSpPr>
        <p:spPr>
          <a:xfrm>
            <a:off x="0" y="4932427"/>
            <a:ext cx="619703" cy="211073"/>
          </a:xfrm>
          <a:prstGeom prst="rect">
            <a:avLst/>
          </a:prstGeom>
        </p:spPr>
        <p:txBody>
          <a:bodyPr vert="horz" wrap="square" lIns="0" tIns="0" rIns="0" bIns="0" rtlCol="0" anchor="ctr" anchorCtr="1">
            <a:noAutofit/>
          </a:bodyPr>
          <a:lstStyle/>
          <a:p>
            <a:pPr marL="0" indent="0" algn="l">
              <a:spcBef>
                <a:spcPts val="0"/>
              </a:spcBef>
              <a:spcAft>
                <a:spcPts val="0"/>
              </a:spcAft>
              <a:buFont typeface="Arial" pitchFamily="34" charset="0"/>
              <a:buNone/>
            </a:pPr>
            <a:r>
              <a:rPr lang="en-GB" sz="700" smtClean="0">
                <a:solidFill>
                  <a:srgbClr val="000000"/>
                </a:solidFill>
                <a:latin typeface="Calibri" panose="020F0502020204030204" pitchFamily="34" charset="0"/>
              </a:rPr>
              <a:t>C2 General</a:t>
            </a:r>
            <a:endParaRPr lang="en-GB" sz="7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31574251"/>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 id="2147484644" r:id="rId14"/>
    <p:sldLayoutId id="2147484645" r:id="rId15"/>
    <p:sldLayoutId id="2147484646" r:id="rId16"/>
    <p:sldLayoutId id="2147484647" r:id="rId17"/>
    <p:sldLayoutId id="2147484648" r:id="rId18"/>
    <p:sldLayoutId id="2147484649" r:id="rId19"/>
    <p:sldLayoutId id="2147484650" r:id="rId20"/>
    <p:sldLayoutId id="2147484651" r:id="rId21"/>
    <p:sldLayoutId id="2147484652" r:id="rId22"/>
    <p:sldLayoutId id="2147484653" r:id="rId23"/>
    <p:sldLayoutId id="2147484654" r:id="rId24"/>
    <p:sldLayoutId id="2147484655" r:id="rId25"/>
    <p:sldLayoutId id="2147484656" r:id="rId26"/>
    <p:sldLayoutId id="2147484657" r:id="rId27"/>
    <p:sldLayoutId id="2147484658" r:id="rId28"/>
    <p:sldLayoutId id="2147484659" r:id="rId29"/>
    <p:sldLayoutId id="2147484660" r:id="rId30"/>
    <p:sldLayoutId id="2147484661" r:id="rId31"/>
    <p:sldLayoutId id="2147484662" r:id="rId32"/>
    <p:sldLayoutId id="2147484663" r:id="rId33"/>
    <p:sldLayoutId id="2147484664" r:id="rId34"/>
    <p:sldLayoutId id="2147484665" r:id="rId35"/>
    <p:sldLayoutId id="2147484666" r:id="rId36"/>
    <p:sldLayoutId id="2147484667" r:id="rId37"/>
    <p:sldLayoutId id="2147484668" r:id="rId38"/>
    <p:sldLayoutId id="2147484669" r:id="rId39"/>
    <p:sldLayoutId id="2147484670" r:id="rId40"/>
    <p:sldLayoutId id="2147484671" r:id="rId41"/>
    <p:sldLayoutId id="2147484672" r:id="rId42"/>
    <p:sldLayoutId id="2147484673" r:id="rId43"/>
    <p:sldLayoutId id="2147484674" r:id="rId44"/>
    <p:sldLayoutId id="2147484675" r:id="rId45"/>
    <p:sldLayoutId id="2147484676" r:id="rId46"/>
    <p:sldLayoutId id="2147484677" r:id="rId47"/>
    <p:sldLayoutId id="2147484678" r:id="rId48"/>
    <p:sldLayoutId id="2147484679" r:id="rId49"/>
    <p:sldLayoutId id="2147484680" r:id="rId50"/>
    <p:sldLayoutId id="2147484681" r:id="rId51"/>
    <p:sldLayoutId id="2147484682" r:id="rId52"/>
    <p:sldLayoutId id="2147484683" r:id="rId53"/>
    <p:sldLayoutId id="2147484684" r:id="rId54"/>
    <p:sldLayoutId id="2147484685" r:id="rId55"/>
    <p:sldLayoutId id="2147484686" r:id="rId56"/>
    <p:sldLayoutId id="2147484687" r:id="rId57"/>
    <p:sldLayoutId id="2147484688" r:id="rId58"/>
    <p:sldLayoutId id="2147484689" r:id="rId59"/>
    <p:sldLayoutId id="2147484690" r:id="rId60"/>
    <p:sldLayoutId id="2147484691" r:id="rId61"/>
    <p:sldLayoutId id="2147484692" r:id="rId62"/>
    <p:sldLayoutId id="2147484693" r:id="rId63"/>
    <p:sldLayoutId id="2147484694" r:id="rId64"/>
    <p:sldLayoutId id="2147484695" r:id="rId65"/>
    <p:sldLayoutId id="2147484696" r:id="rId66"/>
    <p:sldLayoutId id="2147484697" r:id="rId67"/>
    <p:sldLayoutId id="2147484698" r:id="rId68"/>
  </p:sldLayoutIdLst>
  <p:hf hdr="0" ftr="0" dt="0"/>
  <p:txStyles>
    <p:title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p:titleStyle>
    <p:bodyStyle>
      <a:lvl1pPr marL="138113" indent="-138113"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63" indent="-147638"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63" indent="1460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50" indent="-150813"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400" indent="-1619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8496841" y="4547241"/>
            <a:ext cx="396335" cy="396000"/>
          </a:xfrm>
          <a:prstGeom prst="rect">
            <a:avLst/>
          </a:prstGeom>
        </p:spPr>
      </p:pic>
      <p:sp>
        <p:nvSpPr>
          <p:cNvPr id="2" name="Title Placeholder 1"/>
          <p:cNvSpPr>
            <a:spLocks noGrp="1"/>
          </p:cNvSpPr>
          <p:nvPr>
            <p:ph type="title"/>
          </p:nvPr>
        </p:nvSpPr>
        <p:spPr>
          <a:xfrm>
            <a:off x="250825" y="205979"/>
            <a:ext cx="8635526" cy="66747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250825" y="873458"/>
            <a:ext cx="5886450" cy="360329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4365296" y="4713137"/>
            <a:ext cx="413410" cy="238889"/>
          </a:xfrm>
          <a:prstGeom prst="rect">
            <a:avLst/>
          </a:prstGeom>
        </p:spPr>
        <p:txBody>
          <a:bodyPr vert="horz" lIns="0" tIns="0" rIns="0" bIns="0" rtlCol="0" anchor="b" anchorCtr="0"/>
          <a:lstStyle>
            <a:lvl1pPr algn="ctr">
              <a:defRPr sz="800">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253395" y="4712100"/>
            <a:ext cx="2087880" cy="238889"/>
          </a:xfrm>
          <a:prstGeom prst="rect">
            <a:avLst/>
          </a:prstGeom>
        </p:spPr>
        <p:txBody>
          <a:bodyPr vert="horz" lIns="0" tIns="0" rIns="0" bIns="0" rtlCol="0" anchor="b" anchorCtr="0"/>
          <a:lstStyle>
            <a:lvl1pPr algn="l">
              <a:defRPr lang="en-IE" sz="800" kern="1200" dirty="0">
                <a:solidFill>
                  <a:schemeClr val="tx1"/>
                </a:solidFill>
                <a:latin typeface="+mn-lt"/>
                <a:ea typeface="+mn-ea"/>
                <a:cs typeface="+mn-cs"/>
              </a:defRPr>
            </a:lvl1pPr>
          </a:lstStyle>
          <a:p>
            <a:r>
              <a:rPr lang="en-GB" smtClean="0"/>
              <a:t>C3 Vodafone Confidential</a:t>
            </a:r>
            <a:endParaRPr lang="en-GB"/>
          </a:p>
        </p:txBody>
      </p:sp>
      <p:sp>
        <p:nvSpPr>
          <p:cNvPr id="5" name="Date Placeholder 4"/>
          <p:cNvSpPr>
            <a:spLocks noGrp="1"/>
          </p:cNvSpPr>
          <p:nvPr>
            <p:ph type="dt" sz="half" idx="2"/>
          </p:nvPr>
        </p:nvSpPr>
        <p:spPr>
          <a:xfrm>
            <a:off x="6137275" y="4712100"/>
            <a:ext cx="2133600" cy="238889"/>
          </a:xfrm>
          <a:prstGeom prst="rect">
            <a:avLst/>
          </a:prstGeom>
        </p:spPr>
        <p:txBody>
          <a:bodyPr vert="horz" lIns="0" tIns="0" rIns="0" bIns="0" rtlCol="0" anchor="b" anchorCtr="0"/>
          <a:lstStyle>
            <a:lvl1pPr>
              <a:defRPr lang="en-GB" sz="800" smtClean="0"/>
            </a:lvl1pPr>
          </a:lstStyle>
          <a:p>
            <a:fld id="{E4C6E708-29BF-49E9-B206-4413721575EF}" type="datetime1">
              <a:rPr lang="en-US" smtClean="0"/>
              <a:t>2/17/2020</a:t>
            </a:fld>
            <a:endParaRPr lang="en-US" dirty="0"/>
          </a:p>
        </p:txBody>
      </p:sp>
      <p:sp>
        <p:nvSpPr>
          <p:cNvPr id="9" name="MSIPCMContentMarking" descr="{&quot;HashCode&quot;:-1699574231,&quot;Placement&quot;:&quot;Footer&quot;}"/>
          <p:cNvSpPr txBox="1"/>
          <p:nvPr userDrawn="1"/>
        </p:nvSpPr>
        <p:spPr>
          <a:xfrm>
            <a:off x="0" y="4932427"/>
            <a:ext cx="619703" cy="211073"/>
          </a:xfrm>
          <a:prstGeom prst="rect">
            <a:avLst/>
          </a:prstGeom>
        </p:spPr>
        <p:txBody>
          <a:bodyPr vert="horz" wrap="square" lIns="0" tIns="0" rIns="0" bIns="0" rtlCol="0" anchor="ctr" anchorCtr="1">
            <a:noAutofit/>
          </a:bodyPr>
          <a:lstStyle/>
          <a:p>
            <a:pPr marL="0" indent="0" algn="l">
              <a:spcBef>
                <a:spcPts val="0"/>
              </a:spcBef>
              <a:spcAft>
                <a:spcPts val="0"/>
              </a:spcAft>
              <a:buFont typeface="Arial" pitchFamily="34" charset="0"/>
              <a:buNone/>
            </a:pPr>
            <a:r>
              <a:rPr lang="en-GB" sz="700" smtClean="0">
                <a:solidFill>
                  <a:srgbClr val="000000"/>
                </a:solidFill>
                <a:latin typeface="Calibri" panose="020F0502020204030204" pitchFamily="34" charset="0"/>
              </a:rPr>
              <a:t>C2 General</a:t>
            </a:r>
            <a:endParaRPr lang="en-GB" sz="7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486562746"/>
      </p:ext>
    </p:extLst>
  </p:cSld>
  <p:clrMap bg1="lt1" tx1="dk1" bg2="lt2" tx2="dk2" accent1="accent1" accent2="accent2" accent3="accent3" accent4="accent4" accent5="accent5" accent6="accent6" hlink="hlink" folHlink="folHlink"/>
  <p:sldLayoutIdLst>
    <p:sldLayoutId id="2147484927" r:id="rId1"/>
    <p:sldLayoutId id="2147484928" r:id="rId2"/>
    <p:sldLayoutId id="2147484929" r:id="rId3"/>
    <p:sldLayoutId id="2147484930" r:id="rId4"/>
    <p:sldLayoutId id="2147484931" r:id="rId5"/>
    <p:sldLayoutId id="2147484932" r:id="rId6"/>
    <p:sldLayoutId id="2147484933" r:id="rId7"/>
    <p:sldLayoutId id="2147484934" r:id="rId8"/>
    <p:sldLayoutId id="2147484935" r:id="rId9"/>
    <p:sldLayoutId id="2147484936" r:id="rId10"/>
    <p:sldLayoutId id="2147484937" r:id="rId11"/>
    <p:sldLayoutId id="2147484938" r:id="rId12"/>
    <p:sldLayoutId id="2147484939" r:id="rId13"/>
    <p:sldLayoutId id="2147484940" r:id="rId14"/>
    <p:sldLayoutId id="2147484941" r:id="rId15"/>
    <p:sldLayoutId id="2147484942" r:id="rId16"/>
    <p:sldLayoutId id="2147484943" r:id="rId17"/>
    <p:sldLayoutId id="2147484944" r:id="rId18"/>
    <p:sldLayoutId id="2147484945" r:id="rId19"/>
    <p:sldLayoutId id="2147484946" r:id="rId20"/>
    <p:sldLayoutId id="2147484947" r:id="rId21"/>
    <p:sldLayoutId id="2147484948" r:id="rId22"/>
    <p:sldLayoutId id="2147484949" r:id="rId23"/>
    <p:sldLayoutId id="2147484950" r:id="rId24"/>
    <p:sldLayoutId id="2147484951" r:id="rId25"/>
    <p:sldLayoutId id="2147484952" r:id="rId26"/>
    <p:sldLayoutId id="2147484953" r:id="rId27"/>
    <p:sldLayoutId id="2147484954" r:id="rId28"/>
    <p:sldLayoutId id="2147484955" r:id="rId29"/>
    <p:sldLayoutId id="2147484957" r:id="rId30"/>
    <p:sldLayoutId id="2147484958" r:id="rId31"/>
    <p:sldLayoutId id="2147484959" r:id="rId32"/>
    <p:sldLayoutId id="2147484960" r:id="rId33"/>
    <p:sldLayoutId id="2147484961" r:id="rId34"/>
    <p:sldLayoutId id="2147484962" r:id="rId35"/>
    <p:sldLayoutId id="2147484963" r:id="rId36"/>
    <p:sldLayoutId id="2147484964" r:id="rId37"/>
  </p:sldLayoutIdLst>
  <p:hf hdr="0"/>
  <p:txStyles>
    <p:titleStyle>
      <a:lvl1pPr algn="l" defTabSz="914378"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p:titleStyle>
    <p:bodyStyle>
      <a:lvl1pPr marL="138110" indent="-138110" algn="l" defTabSz="914378"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54" indent="-147635" algn="l" defTabSz="914378"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54" indent="146046" algn="l" defTabSz="914378"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32" indent="-150809" algn="l" defTabSz="914378"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378" indent="-161921" algn="l" defTabSz="914378"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3" Type="http://schemas.openxmlformats.org/officeDocument/2006/relationships/image" Target="../media/image90.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notesSlide" Target="../notesSlides/notesSlide4.xml"/><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194.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emf"/><Relationship Id="rId15" Type="http://schemas.openxmlformats.org/officeDocument/2006/relationships/image" Target="../media/image101.png"/><Relationship Id="rId10" Type="http://schemas.openxmlformats.org/officeDocument/2006/relationships/image" Target="../media/image96.png"/><Relationship Id="rId19" Type="http://schemas.openxmlformats.org/officeDocument/2006/relationships/image" Target="../media/image105.png"/><Relationship Id="rId4" Type="http://schemas.openxmlformats.org/officeDocument/2006/relationships/chart" Target="../charts/chart1.xml"/><Relationship Id="rId9" Type="http://schemas.openxmlformats.org/officeDocument/2006/relationships/image" Target="../media/image95.png"/><Relationship Id="rId14" Type="http://schemas.openxmlformats.org/officeDocument/2006/relationships/image" Target="../media/image100.png"/></Relationships>
</file>

<file path=ppt/slides/_rels/slide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94.xml"/></Relationships>
</file>

<file path=ppt/slides/_rels/slide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98.xml"/></Relationships>
</file>

<file path=ppt/slides/_rels/slide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98.xml"/></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194.xml"/></Relationships>
</file>

<file path=ppt/slides/_rels/slide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tmp"/><Relationship Id="rId2" Type="http://schemas.openxmlformats.org/officeDocument/2006/relationships/notesSlide" Target="../notesSlides/notesSlide6.xml"/><Relationship Id="rId16" Type="http://schemas.openxmlformats.org/officeDocument/2006/relationships/image" Target="../media/image124.jpeg"/><Relationship Id="rId20" Type="http://schemas.microsoft.com/office/2007/relationships/hdphoto" Target="../media/hdphoto3.wdp"/><Relationship Id="rId1" Type="http://schemas.openxmlformats.org/officeDocument/2006/relationships/slideLayout" Target="../slideLayouts/slideLayout198.xml"/><Relationship Id="rId6" Type="http://schemas.openxmlformats.org/officeDocument/2006/relationships/image" Target="../media/image114.jpg"/><Relationship Id="rId11" Type="http://schemas.openxmlformats.org/officeDocument/2006/relationships/image" Target="../media/image119.jp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jpg"/><Relationship Id="rId14" Type="http://schemas.openxmlformats.org/officeDocument/2006/relationships/image" Target="../media/image1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SA1 Waterfront Event</a:t>
            </a:r>
            <a:br>
              <a:rPr lang="en-US" dirty="0" smtClean="0"/>
            </a:br>
            <a:r>
              <a:rPr lang="en-US" dirty="0" smtClean="0"/>
              <a:t>13 February 2020</a:t>
            </a:r>
            <a:endParaRPr lang="en-US" dirty="0"/>
          </a:p>
        </p:txBody>
      </p:sp>
    </p:spTree>
    <p:extLst>
      <p:ext uri="{BB962C8B-B14F-4D97-AF65-F5344CB8AC3E}">
        <p14:creationId xmlns:p14="http://schemas.microsoft.com/office/powerpoint/2010/main" val="328001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0" dirty="0" smtClean="0">
                <a:solidFill>
                  <a:srgbClr val="4A4D4E"/>
                </a:solidFill>
              </a:rPr>
              <a:t>5G </a:t>
            </a:r>
            <a:r>
              <a:rPr lang="en-GB" sz="2000" b="0" dirty="0">
                <a:solidFill>
                  <a:srgbClr val="4A4D4E"/>
                </a:solidFill>
              </a:rPr>
              <a:t>| </a:t>
            </a:r>
            <a:r>
              <a:rPr lang="en-GB" sz="2000" b="0" dirty="0" smtClean="0">
                <a:solidFill>
                  <a:srgbClr val="E60000"/>
                </a:solidFill>
              </a:rPr>
              <a:t>Can </a:t>
            </a:r>
            <a:r>
              <a:rPr lang="en-GB" sz="2000" b="0" dirty="0">
                <a:solidFill>
                  <a:srgbClr val="E60000"/>
                </a:solidFill>
              </a:rPr>
              <a:t>it enable more than better speeds and latency in society?</a:t>
            </a:r>
          </a:p>
        </p:txBody>
      </p:sp>
      <p:sp>
        <p:nvSpPr>
          <p:cNvPr id="4" name="Slide Number Placeholder 3"/>
          <p:cNvSpPr>
            <a:spLocks noGrp="1"/>
          </p:cNvSpPr>
          <p:nvPr>
            <p:ph type="sldNum" sz="quarter" idx="11"/>
          </p:nvPr>
        </p:nvSpPr>
        <p:spPr/>
        <p:txBody>
          <a:bodyPr/>
          <a:lstStyle/>
          <a:p>
            <a:pPr defTabSz="914378"/>
            <a:fld id="{72A83A2B-3358-44F8-83A0-4598795D8FB5}" type="slidenum">
              <a:rPr lang="en-GB">
                <a:solidFill>
                  <a:srgbClr val="000000"/>
                </a:solidFill>
                <a:latin typeface="Vodafone Rg"/>
              </a:rPr>
              <a:pPr defTabSz="914378"/>
              <a:t>10</a:t>
            </a:fld>
            <a:endParaRPr lang="en-GB" dirty="0">
              <a:solidFill>
                <a:srgbClr val="000000"/>
              </a:solidFill>
              <a:latin typeface="Vodafone Rg"/>
            </a:endParaRPr>
          </a:p>
        </p:txBody>
      </p:sp>
      <p:sp>
        <p:nvSpPr>
          <p:cNvPr id="5" name="Rectangle 4"/>
          <p:cNvSpPr/>
          <p:nvPr/>
        </p:nvSpPr>
        <p:spPr>
          <a:xfrm>
            <a:off x="338665" y="1142999"/>
            <a:ext cx="1080345" cy="994565"/>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r>
              <a:rPr lang="en-GB" sz="1050" b="1" dirty="0">
                <a:solidFill>
                  <a:srgbClr val="34342B"/>
                </a:solidFill>
                <a:latin typeface="Vodafone Rg" pitchFamily="34" charset="0"/>
              </a:rPr>
              <a:t>Autonomous Vehicles</a:t>
            </a:r>
          </a:p>
        </p:txBody>
      </p:sp>
      <p:sp>
        <p:nvSpPr>
          <p:cNvPr id="10" name="Content Placeholder 2"/>
          <p:cNvSpPr txBox="1">
            <a:spLocks/>
          </p:cNvSpPr>
          <p:nvPr/>
        </p:nvSpPr>
        <p:spPr>
          <a:xfrm>
            <a:off x="2319288" y="1142999"/>
            <a:ext cx="1295400" cy="994565"/>
          </a:xfrm>
          <a:prstGeom prst="rect">
            <a:avLst/>
          </a:prstGeom>
        </p:spPr>
        <p:txBody>
          <a:bodyPr anchor="ctr"/>
          <a:lst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Clr>
                <a:srgbClr val="E60000"/>
              </a:buClr>
              <a:buNone/>
            </a:pPr>
            <a:r>
              <a:rPr lang="en-GB" sz="1000" dirty="0">
                <a:solidFill>
                  <a:srgbClr val="000000"/>
                </a:solidFill>
              </a:rPr>
              <a:t>Vehicle expected to perform all safety critical driving functions and monitor roadway conditions</a:t>
            </a:r>
          </a:p>
        </p:txBody>
      </p:sp>
      <p:sp>
        <p:nvSpPr>
          <p:cNvPr id="12" name="Rectangle 11"/>
          <p:cNvSpPr/>
          <p:nvPr/>
        </p:nvSpPr>
        <p:spPr>
          <a:xfrm>
            <a:off x="338663" y="2243667"/>
            <a:ext cx="1080345" cy="994565"/>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r>
              <a:rPr lang="en-GB" sz="1050" b="1" dirty="0" smtClean="0">
                <a:solidFill>
                  <a:srgbClr val="34342B"/>
                </a:solidFill>
                <a:latin typeface="Vodafone Rg" pitchFamily="34" charset="0"/>
              </a:rPr>
              <a:t>eHealth</a:t>
            </a:r>
            <a:endParaRPr lang="en-GB" sz="1050" b="1" dirty="0">
              <a:solidFill>
                <a:srgbClr val="34342B"/>
              </a:solidFill>
              <a:latin typeface="Vodafone Rg" pitchFamily="34" charset="0"/>
            </a:endParaRPr>
          </a:p>
        </p:txBody>
      </p:sp>
      <p:cxnSp>
        <p:nvCxnSpPr>
          <p:cNvPr id="26" name="Straight Connector 25"/>
          <p:cNvCxnSpPr/>
          <p:nvPr/>
        </p:nvCxnSpPr>
        <p:spPr>
          <a:xfrm flipV="1">
            <a:off x="338663" y="1060219"/>
            <a:ext cx="8452178" cy="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1520988" y="1154505"/>
            <a:ext cx="762000" cy="971550"/>
          </a:xfrm>
          <a:prstGeom prst="rect">
            <a:avLst/>
          </a:prstGeom>
        </p:spPr>
      </p:pic>
      <p:sp>
        <p:nvSpPr>
          <p:cNvPr id="32" name="Content Placeholder 2"/>
          <p:cNvSpPr txBox="1">
            <a:spLocks/>
          </p:cNvSpPr>
          <p:nvPr/>
        </p:nvSpPr>
        <p:spPr>
          <a:xfrm>
            <a:off x="2327755" y="2243667"/>
            <a:ext cx="1295400" cy="994565"/>
          </a:xfrm>
          <a:prstGeom prst="rect">
            <a:avLst/>
          </a:prstGeom>
        </p:spPr>
        <p:txBody>
          <a:bodyPr anchor="ctr"/>
          <a:lst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Clr>
                <a:srgbClr val="E60000"/>
              </a:buClr>
              <a:buNone/>
            </a:pPr>
            <a:r>
              <a:rPr lang="en-GB" sz="1000" dirty="0" smtClean="0">
                <a:solidFill>
                  <a:srgbClr val="000000"/>
                </a:solidFill>
              </a:rPr>
              <a:t>Robotic &amp; remote surgery, remote diagnosis and medical services, assisted living, Home medical IoT</a:t>
            </a:r>
            <a:endParaRPr lang="en-GB" sz="1000" dirty="0">
              <a:solidFill>
                <a:srgbClr val="000000"/>
              </a:solidFill>
            </a:endParaRPr>
          </a:p>
        </p:txBody>
      </p:sp>
      <p:sp>
        <p:nvSpPr>
          <p:cNvPr id="36" name="Rectangle 35"/>
          <p:cNvSpPr/>
          <p:nvPr/>
        </p:nvSpPr>
        <p:spPr>
          <a:xfrm>
            <a:off x="338663" y="3340375"/>
            <a:ext cx="1080345" cy="994565"/>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r>
              <a:rPr lang="en-GB" sz="1050" b="1" dirty="0">
                <a:solidFill>
                  <a:srgbClr val="34342B"/>
                </a:solidFill>
                <a:latin typeface="Vodafone Rg" pitchFamily="34" charset="0"/>
              </a:rPr>
              <a:t>Video  Surveillance</a:t>
            </a:r>
          </a:p>
        </p:txBody>
      </p:sp>
      <p:sp>
        <p:nvSpPr>
          <p:cNvPr id="37" name="Content Placeholder 2"/>
          <p:cNvSpPr txBox="1">
            <a:spLocks/>
          </p:cNvSpPr>
          <p:nvPr/>
        </p:nvSpPr>
        <p:spPr>
          <a:xfrm>
            <a:off x="2327755" y="3340375"/>
            <a:ext cx="1295400" cy="994565"/>
          </a:xfrm>
          <a:prstGeom prst="rect">
            <a:avLst/>
          </a:prstGeom>
        </p:spPr>
        <p:txBody>
          <a:bodyPr anchor="ctr"/>
          <a:lst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Clr>
                <a:srgbClr val="E60000"/>
              </a:buClr>
              <a:buNone/>
            </a:pPr>
            <a:r>
              <a:rPr lang="en-GB" sz="1000" dirty="0">
                <a:solidFill>
                  <a:srgbClr val="000000"/>
                </a:solidFill>
              </a:rPr>
              <a:t>UHD CCTV data usage for Enterprise security monitoring systems</a:t>
            </a:r>
          </a:p>
        </p:txBody>
      </p:sp>
      <p:pic>
        <p:nvPicPr>
          <p:cNvPr id="42" name="Picture 41"/>
          <p:cNvPicPr>
            <a:picLocks noChangeAspect="1"/>
          </p:cNvPicPr>
          <p:nvPr/>
        </p:nvPicPr>
        <p:blipFill>
          <a:blip r:embed="rId4"/>
          <a:stretch>
            <a:fillRect/>
          </a:stretch>
        </p:blipFill>
        <p:spPr>
          <a:xfrm>
            <a:off x="1551256" y="3556904"/>
            <a:ext cx="723221" cy="561507"/>
          </a:xfrm>
          <a:prstGeom prst="rect">
            <a:avLst/>
          </a:prstGeom>
        </p:spPr>
      </p:pic>
      <p:cxnSp>
        <p:nvCxnSpPr>
          <p:cNvPr id="43" name="Straight Connector 42"/>
          <p:cNvCxnSpPr/>
          <p:nvPr/>
        </p:nvCxnSpPr>
        <p:spPr>
          <a:xfrm>
            <a:off x="330193" y="2184399"/>
            <a:ext cx="84646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28186" y="3281105"/>
            <a:ext cx="84646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26179" y="4377811"/>
            <a:ext cx="84646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331829" y="1142999"/>
            <a:ext cx="1080345" cy="994565"/>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r>
              <a:rPr lang="en-GB" sz="1050" b="1" dirty="0">
                <a:solidFill>
                  <a:srgbClr val="34342B"/>
                </a:solidFill>
                <a:latin typeface="Vodafone Rg" pitchFamily="34" charset="0"/>
              </a:rPr>
              <a:t>Smart Cities</a:t>
            </a:r>
          </a:p>
        </p:txBody>
      </p:sp>
      <p:sp>
        <p:nvSpPr>
          <p:cNvPr id="47" name="Content Placeholder 2"/>
          <p:cNvSpPr txBox="1">
            <a:spLocks/>
          </p:cNvSpPr>
          <p:nvPr/>
        </p:nvSpPr>
        <p:spPr>
          <a:xfrm>
            <a:off x="6304567" y="1142999"/>
            <a:ext cx="1295400" cy="994565"/>
          </a:xfrm>
          <a:prstGeom prst="rect">
            <a:avLst/>
          </a:prstGeom>
        </p:spPr>
        <p:txBody>
          <a:bodyPr anchor="ctr"/>
          <a:lst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Clr>
                <a:srgbClr val="E60000"/>
              </a:buClr>
              <a:buNone/>
            </a:pPr>
            <a:r>
              <a:rPr lang="en-GB" sz="1000" dirty="0">
                <a:solidFill>
                  <a:srgbClr val="000000"/>
                </a:solidFill>
              </a:rPr>
              <a:t>Traffic management, lights, road signs, sensors to detect and control vehicles, congestion</a:t>
            </a:r>
          </a:p>
        </p:txBody>
      </p:sp>
      <p:sp>
        <p:nvSpPr>
          <p:cNvPr id="48" name="Rectangle 47"/>
          <p:cNvSpPr/>
          <p:nvPr/>
        </p:nvSpPr>
        <p:spPr>
          <a:xfrm>
            <a:off x="4331827" y="2243667"/>
            <a:ext cx="1080345" cy="994565"/>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r>
              <a:rPr lang="en-GB" sz="1050" b="1" dirty="0">
                <a:solidFill>
                  <a:srgbClr val="34342B"/>
                </a:solidFill>
                <a:latin typeface="Vodafone Rg" pitchFamily="34" charset="0"/>
              </a:rPr>
              <a:t>Drones</a:t>
            </a:r>
          </a:p>
        </p:txBody>
      </p:sp>
      <p:sp>
        <p:nvSpPr>
          <p:cNvPr id="49" name="Content Placeholder 2"/>
          <p:cNvSpPr txBox="1">
            <a:spLocks/>
          </p:cNvSpPr>
          <p:nvPr/>
        </p:nvSpPr>
        <p:spPr>
          <a:xfrm>
            <a:off x="6313034" y="2243667"/>
            <a:ext cx="1295400" cy="994565"/>
          </a:xfrm>
          <a:prstGeom prst="rect">
            <a:avLst/>
          </a:prstGeom>
        </p:spPr>
        <p:txBody>
          <a:bodyPr anchor="ctr"/>
          <a:lst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Clr>
                <a:srgbClr val="E60000"/>
              </a:buClr>
              <a:buNone/>
            </a:pPr>
            <a:r>
              <a:rPr lang="en-GB" sz="1000" dirty="0">
                <a:solidFill>
                  <a:srgbClr val="000000"/>
                </a:solidFill>
              </a:rPr>
              <a:t>Consumer and commercial purposes (Agriculture, law enforcement, land mapping, inspection, emergencies)</a:t>
            </a:r>
          </a:p>
        </p:txBody>
      </p:sp>
      <p:sp>
        <p:nvSpPr>
          <p:cNvPr id="50" name="Rectangle 49"/>
          <p:cNvSpPr/>
          <p:nvPr/>
        </p:nvSpPr>
        <p:spPr>
          <a:xfrm>
            <a:off x="4331827" y="3340375"/>
            <a:ext cx="1080345" cy="994565"/>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89">
              <a:lnSpc>
                <a:spcPct val="90000"/>
              </a:lnSpc>
              <a:spcBef>
                <a:spcPct val="0"/>
              </a:spcBef>
              <a:spcAft>
                <a:spcPct val="35000"/>
              </a:spcAft>
            </a:pPr>
            <a:r>
              <a:rPr lang="en-GB" sz="1050" b="1" dirty="0">
                <a:solidFill>
                  <a:srgbClr val="34342B"/>
                </a:solidFill>
                <a:latin typeface="Vodafone Rg" pitchFamily="34" charset="0"/>
              </a:rPr>
              <a:t>Connected Factories</a:t>
            </a:r>
          </a:p>
        </p:txBody>
      </p:sp>
      <p:sp>
        <p:nvSpPr>
          <p:cNvPr id="51" name="Content Placeholder 2"/>
          <p:cNvSpPr txBox="1">
            <a:spLocks/>
          </p:cNvSpPr>
          <p:nvPr/>
        </p:nvSpPr>
        <p:spPr>
          <a:xfrm>
            <a:off x="6313034" y="3340375"/>
            <a:ext cx="1295400" cy="994565"/>
          </a:xfrm>
          <a:prstGeom prst="rect">
            <a:avLst/>
          </a:prstGeom>
        </p:spPr>
        <p:txBody>
          <a:bodyPr anchor="ctr"/>
          <a:lst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Clr>
                <a:srgbClr val="E60000"/>
              </a:buClr>
              <a:buNone/>
            </a:pPr>
            <a:r>
              <a:rPr lang="en-GB" sz="1000" dirty="0">
                <a:solidFill>
                  <a:srgbClr val="000000"/>
                </a:solidFill>
              </a:rPr>
              <a:t>Collaborative robots, sensors, process optimisation, remote maintenance, asset tracking</a:t>
            </a:r>
          </a:p>
        </p:txBody>
      </p:sp>
      <p:pic>
        <p:nvPicPr>
          <p:cNvPr id="52" name="Picture 51"/>
          <p:cNvPicPr>
            <a:picLocks noChangeAspect="1"/>
          </p:cNvPicPr>
          <p:nvPr/>
        </p:nvPicPr>
        <p:blipFill>
          <a:blip r:embed="rId5">
            <a:biLevel thresh="75000"/>
          </a:blip>
          <a:stretch>
            <a:fillRect/>
          </a:stretch>
        </p:blipFill>
        <p:spPr>
          <a:xfrm>
            <a:off x="5494304" y="1244694"/>
            <a:ext cx="845376" cy="851980"/>
          </a:xfrm>
          <a:prstGeom prst="rect">
            <a:avLst/>
          </a:prstGeom>
        </p:spPr>
      </p:pic>
      <p:pic>
        <p:nvPicPr>
          <p:cNvPr id="53" name="Picture 52"/>
          <p:cNvPicPr>
            <a:picLocks noChangeAspect="1"/>
          </p:cNvPicPr>
          <p:nvPr/>
        </p:nvPicPr>
        <p:blipFill>
          <a:blip r:embed="rId6"/>
          <a:stretch>
            <a:fillRect/>
          </a:stretch>
        </p:blipFill>
        <p:spPr>
          <a:xfrm>
            <a:off x="5551149" y="2410556"/>
            <a:ext cx="716492" cy="666834"/>
          </a:xfrm>
          <a:prstGeom prst="rect">
            <a:avLst/>
          </a:prstGeom>
        </p:spPr>
      </p:pic>
      <p:pic>
        <p:nvPicPr>
          <p:cNvPr id="54" name="Picture 53"/>
          <p:cNvPicPr>
            <a:picLocks noChangeAspect="1"/>
          </p:cNvPicPr>
          <p:nvPr/>
        </p:nvPicPr>
        <p:blipFill>
          <a:blip r:embed="rId7"/>
          <a:stretch>
            <a:fillRect/>
          </a:stretch>
        </p:blipFill>
        <p:spPr>
          <a:xfrm>
            <a:off x="5534215" y="3538510"/>
            <a:ext cx="764229" cy="681075"/>
          </a:xfrm>
          <a:prstGeom prst="rect">
            <a:avLst/>
          </a:prstGeom>
        </p:spPr>
      </p:pic>
      <p:pic>
        <p:nvPicPr>
          <p:cNvPr id="1026" name="Picture 2" descr="C:\Users\Shannond1.VF-ROOT\AppData\Local\Microsoft\Windows\Temporary Internet Files\Content.IE5\B3G14XID\hospital-cross[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091" y="2333051"/>
            <a:ext cx="813794" cy="81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2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316492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3093" y="2837811"/>
            <a:ext cx="2092329" cy="504862"/>
          </a:xfrm>
        </p:spPr>
        <p:txBody>
          <a:bodyPr/>
          <a:lstStyle/>
          <a:p>
            <a:r>
              <a:rPr lang="en-GB" dirty="0"/>
              <a:t>What is 5G?</a:t>
            </a:r>
          </a:p>
        </p:txBody>
      </p:sp>
    </p:spTree>
    <p:extLst>
      <p:ext uri="{BB962C8B-B14F-4D97-AF65-F5344CB8AC3E}">
        <p14:creationId xmlns:p14="http://schemas.microsoft.com/office/powerpoint/2010/main" val="3491565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403225" y="358378"/>
            <a:ext cx="8635526" cy="66747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4A4D4E"/>
                </a:solidFill>
                <a:effectLst/>
                <a:uLnTx/>
                <a:uFillTx/>
                <a:latin typeface="Vodafone Rg" pitchFamily="34" charset="0"/>
                <a:ea typeface="+mj-ea"/>
                <a:cs typeface="+mj-cs"/>
              </a:rPr>
              <a:t>5G | </a:t>
            </a:r>
            <a:r>
              <a:rPr kumimoji="0" lang="en-GB" sz="2400" b="0" i="0" u="none" strike="noStrike" kern="1200" cap="none" spc="0" normalizeH="0" baseline="0" noProof="0" dirty="0" smtClean="0">
                <a:ln>
                  <a:noFill/>
                </a:ln>
                <a:solidFill>
                  <a:srgbClr val="E60000"/>
                </a:solidFill>
                <a:effectLst/>
                <a:uLnTx/>
                <a:uFillTx/>
                <a:latin typeface="Vodafone Rg" pitchFamily="34" charset="0"/>
                <a:ea typeface="+mj-ea"/>
                <a:cs typeface="+mj-cs"/>
              </a:rPr>
              <a:t>Through the Generations………..our mobile journey</a:t>
            </a:r>
            <a:endParaRPr kumimoji="0" lang="en-GB" sz="2400" b="0" i="0" u="none" strike="noStrike" kern="1200" cap="none" spc="0" normalizeH="0" baseline="0" noProof="0" dirty="0">
              <a:ln>
                <a:noFill/>
              </a:ln>
              <a:solidFill>
                <a:srgbClr val="E60000"/>
              </a:solidFill>
              <a:effectLst/>
              <a:uLnTx/>
              <a:uFillTx/>
              <a:latin typeface="Vodafone Rg" pitchFamily="34" charset="0"/>
              <a:ea typeface="+mj-ea"/>
              <a:cs typeface="+mj-cs"/>
            </a:endParaRPr>
          </a:p>
        </p:txBody>
      </p:sp>
      <p:pic>
        <p:nvPicPr>
          <p:cNvPr id="3" name="Picture 2"/>
          <p:cNvPicPr>
            <a:picLocks noChangeAspect="1"/>
          </p:cNvPicPr>
          <p:nvPr/>
        </p:nvPicPr>
        <p:blipFill>
          <a:blip r:embed="rId3"/>
          <a:stretch>
            <a:fillRect/>
          </a:stretch>
        </p:blipFill>
        <p:spPr>
          <a:xfrm>
            <a:off x="221456" y="653412"/>
            <a:ext cx="8224959" cy="2080362"/>
          </a:xfrm>
          <a:prstGeom prst="rect">
            <a:avLst/>
          </a:prstGeom>
        </p:spPr>
      </p:pic>
      <p:sp>
        <p:nvSpPr>
          <p:cNvPr id="10" name="Content Placeholder 4"/>
          <p:cNvSpPr txBox="1">
            <a:spLocks/>
          </p:cNvSpPr>
          <p:nvPr/>
        </p:nvSpPr>
        <p:spPr>
          <a:xfrm>
            <a:off x="264543" y="2756935"/>
            <a:ext cx="1348819" cy="1015663"/>
          </a:xfrm>
          <a:prstGeom prst="rect">
            <a:avLst/>
          </a:prstGeom>
          <a:solidFill>
            <a:schemeClr val="bg1"/>
          </a:solidFill>
        </p:spPr>
        <p:txBody>
          <a:bodyPr wrap="square" rtlCol="0">
            <a:spAutoFit/>
          </a:bodyPr>
          <a:lstStyle>
            <a:lvl1pPr marL="138113" indent="-138113"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63" indent="-147638"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63" indent="1460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50" indent="-150813"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400" indent="-1619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108000"/>
            <a:r>
              <a:rPr lang="en-GB" sz="900" dirty="0" smtClean="0">
                <a:solidFill>
                  <a:schemeClr val="tx1">
                    <a:lumMod val="65000"/>
                    <a:lumOff val="35000"/>
                  </a:schemeClr>
                </a:solidFill>
              </a:rPr>
              <a:t>UK’s first mobile phone call made by Vodafone</a:t>
            </a:r>
          </a:p>
          <a:p>
            <a:pPr marL="108000" indent="-108000"/>
            <a:r>
              <a:rPr lang="en-GB" sz="900" dirty="0" smtClean="0">
                <a:solidFill>
                  <a:schemeClr val="tx1">
                    <a:lumMod val="65000"/>
                    <a:lumOff val="35000"/>
                  </a:schemeClr>
                </a:solidFill>
              </a:rPr>
              <a:t>Analogue only network</a:t>
            </a:r>
          </a:p>
          <a:p>
            <a:pPr marL="108000" indent="-108000"/>
            <a:r>
              <a:rPr lang="en-GB" sz="900" dirty="0" smtClean="0">
                <a:solidFill>
                  <a:schemeClr val="tx1">
                    <a:lumMod val="65000"/>
                    <a:lumOff val="35000"/>
                  </a:schemeClr>
                </a:solidFill>
              </a:rPr>
              <a:t>Voice only</a:t>
            </a:r>
          </a:p>
          <a:p>
            <a:pPr marL="108000" indent="-108000"/>
            <a:r>
              <a:rPr lang="en-GB" sz="900" dirty="0" smtClean="0">
                <a:solidFill>
                  <a:schemeClr val="tx1">
                    <a:lumMod val="65000"/>
                    <a:lumOff val="35000"/>
                  </a:schemeClr>
                </a:solidFill>
              </a:rPr>
              <a:t>Low battery life</a:t>
            </a:r>
            <a:endParaRPr lang="en-GB" sz="900" dirty="0">
              <a:solidFill>
                <a:schemeClr val="tx1">
                  <a:lumMod val="65000"/>
                  <a:lumOff val="35000"/>
                </a:schemeClr>
              </a:solidFill>
            </a:endParaRPr>
          </a:p>
        </p:txBody>
      </p:sp>
      <p:sp>
        <p:nvSpPr>
          <p:cNvPr id="11" name="TextBox 10"/>
          <p:cNvSpPr txBox="1"/>
          <p:nvPr/>
        </p:nvSpPr>
        <p:spPr>
          <a:xfrm>
            <a:off x="1747284" y="2756935"/>
            <a:ext cx="1435608" cy="1179810"/>
          </a:xfrm>
          <a:prstGeom prst="rect">
            <a:avLst/>
          </a:prstGeom>
          <a:solidFill>
            <a:schemeClr val="bg1"/>
          </a:solidFill>
        </p:spPr>
        <p:txBody>
          <a:bodyPr wrap="square" rtlCol="0">
            <a:spAutoFit/>
          </a:bodyPr>
          <a:lstStyle/>
          <a:p>
            <a:pPr marL="108000" indent="-108000">
              <a:spcBef>
                <a:spcPts val="1000"/>
              </a:spcBef>
              <a:buFont typeface="Arial" panose="020B0604020202020204" pitchFamily="34" charset="0"/>
              <a:buChar char="•"/>
            </a:pPr>
            <a:r>
              <a:rPr lang="en-GB" sz="900" dirty="0">
                <a:solidFill>
                  <a:schemeClr val="tx1">
                    <a:lumMod val="65000"/>
                    <a:lumOff val="35000"/>
                  </a:schemeClr>
                </a:solidFill>
                <a:latin typeface="Vodafone Rg" panose="020B0606080202020204" pitchFamily="34" charset="0"/>
              </a:rPr>
              <a:t>UK’s first text message sent by Vodafone </a:t>
            </a:r>
            <a:r>
              <a:rPr lang="en-GB" sz="900" b="1" dirty="0">
                <a:solidFill>
                  <a:schemeClr val="tx1">
                    <a:lumMod val="65000"/>
                    <a:lumOff val="35000"/>
                  </a:schemeClr>
                </a:solidFill>
                <a:latin typeface="Vodafone Rg" panose="020B0606080202020204" pitchFamily="34" charset="0"/>
              </a:rPr>
              <a:t>(1992)</a:t>
            </a:r>
          </a:p>
          <a:p>
            <a:pPr marL="108000" indent="-108000">
              <a:spcBef>
                <a:spcPts val="1000"/>
              </a:spcBef>
              <a:buFont typeface="Arial" panose="020B0604020202020204" pitchFamily="34" charset="0"/>
              <a:buChar char="•"/>
            </a:pPr>
            <a:r>
              <a:rPr lang="en-GB" sz="900" dirty="0">
                <a:solidFill>
                  <a:schemeClr val="tx1">
                    <a:lumMod val="65000"/>
                    <a:lumOff val="35000"/>
                  </a:schemeClr>
                </a:solidFill>
                <a:latin typeface="Vodafone Rg" panose="020B0606080202020204" pitchFamily="34" charset="0"/>
              </a:rPr>
              <a:t>Picture messages introduced</a:t>
            </a:r>
          </a:p>
          <a:p>
            <a:pPr marL="108000" indent="-108000">
              <a:spcBef>
                <a:spcPts val="1000"/>
              </a:spcBef>
              <a:buFont typeface="Arial" panose="020B0604020202020204" pitchFamily="34" charset="0"/>
              <a:buChar char="•"/>
            </a:pPr>
            <a:r>
              <a:rPr lang="en-GB" sz="900" dirty="0">
                <a:solidFill>
                  <a:schemeClr val="tx1">
                    <a:lumMod val="65000"/>
                    <a:lumOff val="35000"/>
                  </a:schemeClr>
                </a:solidFill>
                <a:latin typeface="Vodafone Rg" panose="020B0606080202020204" pitchFamily="34" charset="0"/>
              </a:rPr>
              <a:t>Could handle only small amounts of data</a:t>
            </a:r>
          </a:p>
        </p:txBody>
      </p:sp>
      <p:sp>
        <p:nvSpPr>
          <p:cNvPr id="12" name="Content Placeholder 4"/>
          <p:cNvSpPr txBox="1">
            <a:spLocks/>
          </p:cNvSpPr>
          <p:nvPr/>
        </p:nvSpPr>
        <p:spPr>
          <a:xfrm>
            <a:off x="3289424" y="2756935"/>
            <a:ext cx="1431564" cy="1595309"/>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lvl="0" indent="-108000">
              <a:lnSpc>
                <a:spcPct val="100000"/>
              </a:lnSpc>
            </a:pPr>
            <a:r>
              <a:rPr lang="en-GB" sz="900" dirty="0">
                <a:solidFill>
                  <a:schemeClr val="tx1">
                    <a:lumMod val="65000"/>
                    <a:lumOff val="35000"/>
                  </a:schemeClr>
                </a:solidFill>
                <a:latin typeface="Vodafone Rg" panose="020B0606080202020204" pitchFamily="34" charset="0"/>
              </a:rPr>
              <a:t>3G launches, enabling video calling and streaming </a:t>
            </a:r>
            <a:r>
              <a:rPr lang="en-GB" sz="900" b="1" dirty="0">
                <a:solidFill>
                  <a:schemeClr val="tx1">
                    <a:lumMod val="65000"/>
                    <a:lumOff val="35000"/>
                  </a:schemeClr>
                </a:solidFill>
                <a:latin typeface="Vodafone Rg" panose="020B0606080202020204" pitchFamily="34" charset="0"/>
              </a:rPr>
              <a:t>(2004)</a:t>
            </a:r>
          </a:p>
          <a:p>
            <a:pPr marL="108000" lvl="0" indent="-108000">
              <a:lnSpc>
                <a:spcPct val="100000"/>
              </a:lnSpc>
            </a:pPr>
            <a:r>
              <a:rPr lang="en-GB" sz="900" dirty="0">
                <a:solidFill>
                  <a:schemeClr val="tx1">
                    <a:lumMod val="65000"/>
                    <a:lumOff val="35000"/>
                  </a:schemeClr>
                </a:solidFill>
                <a:latin typeface="Vodafone Rg" panose="020B0606080202020204" pitchFamily="34" charset="0"/>
              </a:rPr>
              <a:t>First mobile broadband offered</a:t>
            </a:r>
          </a:p>
          <a:p>
            <a:pPr marL="108000" indent="-108000">
              <a:lnSpc>
                <a:spcPct val="100000"/>
              </a:lnSpc>
            </a:pPr>
            <a:r>
              <a:rPr lang="en-GB" sz="900" dirty="0">
                <a:solidFill>
                  <a:schemeClr val="tx1">
                    <a:lumMod val="65000"/>
                    <a:lumOff val="35000"/>
                  </a:schemeClr>
                </a:solidFill>
                <a:latin typeface="Vodafone Rg" panose="020B0606080202020204" pitchFamily="34" charset="0"/>
              </a:rPr>
              <a:t>Consumers start to sue their phones more for mobile internet and streaming</a:t>
            </a:r>
          </a:p>
        </p:txBody>
      </p:sp>
      <p:sp>
        <p:nvSpPr>
          <p:cNvPr id="13" name="Content Placeholder 4"/>
          <p:cNvSpPr txBox="1">
            <a:spLocks/>
          </p:cNvSpPr>
          <p:nvPr/>
        </p:nvSpPr>
        <p:spPr>
          <a:xfrm>
            <a:off x="4799555" y="2754131"/>
            <a:ext cx="1476005" cy="1872307"/>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nSpc>
                <a:spcPct val="100000"/>
              </a:lnSpc>
            </a:pPr>
            <a:r>
              <a:rPr lang="en-GB" sz="900" dirty="0">
                <a:solidFill>
                  <a:schemeClr val="tx1">
                    <a:lumMod val="65000"/>
                    <a:lumOff val="35000"/>
                  </a:schemeClr>
                </a:solidFill>
                <a:latin typeface="Vodafone Rg" panose="020B0606080202020204" pitchFamily="34" charset="0"/>
              </a:rPr>
              <a:t>4G goes lice in UK </a:t>
            </a:r>
            <a:r>
              <a:rPr lang="en-GB" sz="900" b="1" dirty="0">
                <a:solidFill>
                  <a:schemeClr val="tx1">
                    <a:lumMod val="65000"/>
                    <a:lumOff val="35000"/>
                  </a:schemeClr>
                </a:solidFill>
                <a:latin typeface="Vodafone Rg" panose="020B0606080202020204" pitchFamily="34" charset="0"/>
              </a:rPr>
              <a:t>(2013)</a:t>
            </a:r>
          </a:p>
          <a:p>
            <a:pPr marL="108000" indent="-108000">
              <a:lnSpc>
                <a:spcPct val="100000"/>
              </a:lnSpc>
            </a:pPr>
            <a:r>
              <a:rPr lang="en-GB" sz="900" dirty="0">
                <a:solidFill>
                  <a:schemeClr val="tx1">
                    <a:lumMod val="65000"/>
                    <a:lumOff val="35000"/>
                  </a:schemeClr>
                </a:solidFill>
                <a:latin typeface="Vodafone Rg" panose="020B0606080202020204" pitchFamily="34" charset="0"/>
              </a:rPr>
              <a:t>Mobile Broadband Internet dongles become available for laptops/tablets</a:t>
            </a:r>
          </a:p>
          <a:p>
            <a:pPr marL="108000" indent="-108000">
              <a:lnSpc>
                <a:spcPct val="100000"/>
              </a:lnSpc>
            </a:pPr>
            <a:r>
              <a:rPr lang="en-GB" sz="900" dirty="0">
                <a:solidFill>
                  <a:schemeClr val="tx1">
                    <a:lumMod val="65000"/>
                    <a:lumOff val="35000"/>
                  </a:schemeClr>
                </a:solidFill>
                <a:latin typeface="Vodafone Rg" panose="020B0606080202020204" pitchFamily="34" charset="0"/>
              </a:rPr>
              <a:t>New applications such as gaming services, HD mobile TV, video conferencing and cloud computing offered on the go</a:t>
            </a:r>
          </a:p>
        </p:txBody>
      </p:sp>
      <p:sp>
        <p:nvSpPr>
          <p:cNvPr id="14" name="Content Placeholder 4"/>
          <p:cNvSpPr txBox="1">
            <a:spLocks/>
          </p:cNvSpPr>
          <p:nvPr/>
        </p:nvSpPr>
        <p:spPr>
          <a:xfrm>
            <a:off x="6301447" y="2741407"/>
            <a:ext cx="2144968" cy="2257028"/>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nSpc>
                <a:spcPct val="100000"/>
              </a:lnSpc>
            </a:pPr>
            <a:r>
              <a:rPr lang="en-GB" sz="900" dirty="0">
                <a:solidFill>
                  <a:schemeClr val="tx1">
                    <a:lumMod val="65000"/>
                    <a:lumOff val="35000"/>
                  </a:schemeClr>
                </a:solidFill>
                <a:latin typeface="Vodafone Rg" panose="020B0606080202020204" pitchFamily="34" charset="0"/>
              </a:rPr>
              <a:t>Vodafone completes live 5G test with UK’s first holographic call </a:t>
            </a:r>
            <a:r>
              <a:rPr lang="en-GB" sz="900" b="1" dirty="0">
                <a:solidFill>
                  <a:schemeClr val="tx1">
                    <a:lumMod val="65000"/>
                    <a:lumOff val="35000"/>
                  </a:schemeClr>
                </a:solidFill>
                <a:latin typeface="Vodafone Rg" panose="020B0606080202020204" pitchFamily="34" charset="0"/>
              </a:rPr>
              <a:t>(20 Sept)</a:t>
            </a:r>
          </a:p>
          <a:p>
            <a:pPr marL="108000" indent="-108000">
              <a:lnSpc>
                <a:spcPct val="100000"/>
              </a:lnSpc>
            </a:pPr>
            <a:r>
              <a:rPr lang="en-GB" sz="900" dirty="0">
                <a:solidFill>
                  <a:schemeClr val="tx1">
                    <a:lumMod val="65000"/>
                    <a:lumOff val="35000"/>
                  </a:schemeClr>
                </a:solidFill>
                <a:latin typeface="Vodafone Rg" panose="020B0606080202020204" pitchFamily="34" charset="0"/>
              </a:rPr>
              <a:t>5G </a:t>
            </a:r>
            <a:r>
              <a:rPr lang="en-GB" sz="900" dirty="0" smtClean="0">
                <a:solidFill>
                  <a:schemeClr val="tx1">
                    <a:lumMod val="65000"/>
                    <a:lumOff val="35000"/>
                  </a:schemeClr>
                </a:solidFill>
                <a:latin typeface="Vodafone Rg" panose="020B0606080202020204" pitchFamily="34" charset="0"/>
              </a:rPr>
              <a:t>launched </a:t>
            </a:r>
            <a:r>
              <a:rPr lang="en-GB" sz="900" b="1" dirty="0">
                <a:solidFill>
                  <a:schemeClr val="tx1">
                    <a:lumMod val="65000"/>
                    <a:lumOff val="35000"/>
                  </a:schemeClr>
                </a:solidFill>
                <a:latin typeface="Vodafone Rg" panose="020B0606080202020204" pitchFamily="34" charset="0"/>
              </a:rPr>
              <a:t>3rd July 2019</a:t>
            </a:r>
          </a:p>
          <a:p>
            <a:pPr marL="108000" indent="-108000">
              <a:lnSpc>
                <a:spcPct val="100000"/>
              </a:lnSpc>
            </a:pPr>
            <a:r>
              <a:rPr lang="en-GB" sz="900" dirty="0">
                <a:solidFill>
                  <a:schemeClr val="tx1">
                    <a:lumMod val="65000"/>
                    <a:lumOff val="35000"/>
                  </a:schemeClr>
                </a:solidFill>
                <a:latin typeface="Vodafone Rg" panose="020B0606080202020204" pitchFamily="34" charset="0"/>
              </a:rPr>
              <a:t>Full 5G network anticipated for </a:t>
            </a:r>
            <a:r>
              <a:rPr lang="en-GB" sz="900" b="1" dirty="0">
                <a:solidFill>
                  <a:schemeClr val="tx1">
                    <a:lumMod val="65000"/>
                    <a:lumOff val="35000"/>
                  </a:schemeClr>
                </a:solidFill>
                <a:latin typeface="Vodafone Rg" panose="020B0606080202020204" pitchFamily="34" charset="0"/>
              </a:rPr>
              <a:t>2020 </a:t>
            </a:r>
            <a:r>
              <a:rPr lang="en-GB" sz="900" dirty="0">
                <a:solidFill>
                  <a:schemeClr val="tx1">
                    <a:lumMod val="65000"/>
                    <a:lumOff val="35000"/>
                  </a:schemeClr>
                </a:solidFill>
                <a:latin typeface="Vodafone Rg" panose="020B0606080202020204" pitchFamily="34" charset="0"/>
              </a:rPr>
              <a:t>with even faster speeds and super low latency</a:t>
            </a:r>
          </a:p>
          <a:p>
            <a:pPr marL="108000" indent="-108000">
              <a:lnSpc>
                <a:spcPct val="100000"/>
              </a:lnSpc>
            </a:pPr>
            <a:r>
              <a:rPr lang="en-GB" sz="900" dirty="0">
                <a:solidFill>
                  <a:schemeClr val="tx1">
                    <a:lumMod val="65000"/>
                    <a:lumOff val="35000"/>
                  </a:schemeClr>
                </a:solidFill>
                <a:latin typeface="Vodafone Rg" panose="020B0606080202020204" pitchFamily="34" charset="0"/>
              </a:rPr>
              <a:t>Significant increase of data transfer and IoT connections</a:t>
            </a:r>
          </a:p>
          <a:p>
            <a:pPr marL="108000" indent="-108000">
              <a:lnSpc>
                <a:spcPct val="100000"/>
              </a:lnSpc>
            </a:pPr>
            <a:r>
              <a:rPr lang="en-GB" sz="900" dirty="0">
                <a:solidFill>
                  <a:schemeClr val="tx1">
                    <a:lumMod val="65000"/>
                    <a:lumOff val="35000"/>
                  </a:schemeClr>
                </a:solidFill>
                <a:latin typeface="Vodafone Rg" panose="020B0606080202020204" pitchFamily="34" charset="0"/>
              </a:rPr>
              <a:t>Simplifying of smart homes and seamlessly connected devices</a:t>
            </a:r>
          </a:p>
          <a:p>
            <a:pPr marL="108000" indent="-108000">
              <a:lnSpc>
                <a:spcPct val="100000"/>
              </a:lnSpc>
            </a:pPr>
            <a:r>
              <a:rPr lang="en-GB" sz="900" dirty="0">
                <a:solidFill>
                  <a:schemeClr val="tx1">
                    <a:lumMod val="65000"/>
                    <a:lumOff val="35000"/>
                  </a:schemeClr>
                </a:solidFill>
                <a:latin typeface="Vodafone Rg" panose="020B0606080202020204" pitchFamily="34" charset="0"/>
              </a:rPr>
              <a:t>Increased smart capabilities such as remote </a:t>
            </a:r>
            <a:r>
              <a:rPr lang="en-GB" sz="900" dirty="0" smtClean="0">
                <a:solidFill>
                  <a:schemeClr val="tx1">
                    <a:lumMod val="65000"/>
                    <a:lumOff val="35000"/>
                  </a:schemeClr>
                </a:solidFill>
                <a:latin typeface="Vodafone Rg" panose="020B0606080202020204" pitchFamily="34" charset="0"/>
              </a:rPr>
              <a:t>surgery</a:t>
            </a:r>
            <a:endParaRPr lang="en-GB" sz="900" dirty="0">
              <a:solidFill>
                <a:schemeClr val="tx1">
                  <a:lumMod val="65000"/>
                  <a:lumOff val="35000"/>
                </a:schemeClr>
              </a:solidFill>
              <a:latin typeface="Vodafone Rg" panose="020B0606080202020204" pitchFamily="34" charset="0"/>
            </a:endParaRPr>
          </a:p>
        </p:txBody>
      </p:sp>
    </p:spTree>
    <p:extLst>
      <p:ext uri="{BB962C8B-B14F-4D97-AF65-F5344CB8AC3E}">
        <p14:creationId xmlns:p14="http://schemas.microsoft.com/office/powerpoint/2010/main" val="1771674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A83A2B-3358-44F8-83A0-4598795D8FB5}" type="slidenum">
              <a:rPr kumimoji="0" lang="en-GB" sz="800" b="0" i="0" u="none" strike="noStrike" kern="1200" cap="none" spc="0" normalizeH="0" baseline="0" noProof="0" smtClean="0">
                <a:ln>
                  <a:noFill/>
                </a:ln>
                <a:solidFill>
                  <a:srgbClr val="000000"/>
                </a:solidFill>
                <a:effectLst/>
                <a:uLnTx/>
                <a:uFillTx/>
                <a:latin typeface="Vodafone Rg"/>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dirty="0">
              <a:ln>
                <a:noFill/>
              </a:ln>
              <a:solidFill>
                <a:srgbClr val="000000"/>
              </a:solidFill>
              <a:effectLst/>
              <a:uLnTx/>
              <a:uFillTx/>
              <a:latin typeface="Vodafone Rg"/>
              <a:ea typeface="+mn-ea"/>
              <a:cs typeface="+mn-cs"/>
            </a:endParaRPr>
          </a:p>
        </p:txBody>
      </p:sp>
      <p:sp>
        <p:nvSpPr>
          <p:cNvPr id="8" name="Rounded Rectangle 7"/>
          <p:cNvSpPr/>
          <p:nvPr/>
        </p:nvSpPr>
        <p:spPr>
          <a:xfrm>
            <a:off x="315489" y="1267340"/>
            <a:ext cx="1950637" cy="644416"/>
          </a:xfrm>
          <a:prstGeom prst="round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Vodafone Rg" pitchFamily="34" charset="0"/>
                <a:ea typeface="+mn-ea"/>
                <a:cs typeface="+mn-cs"/>
              </a:rPr>
              <a:t>Data Traffic Growth</a:t>
            </a:r>
          </a:p>
        </p:txBody>
      </p:sp>
      <p:pic>
        <p:nvPicPr>
          <p:cNvPr id="11"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643" y="799103"/>
            <a:ext cx="419384" cy="419384"/>
          </a:xfrm>
          <a:prstGeom prst="rect">
            <a:avLst/>
          </a:prstGeom>
        </p:spPr>
      </p:pic>
      <p:graphicFrame>
        <p:nvGraphicFramePr>
          <p:cNvPr id="13" name="Chart 12"/>
          <p:cNvGraphicFramePr>
            <a:graphicFrameLocks/>
          </p:cNvGraphicFramePr>
          <p:nvPr>
            <p:extLst/>
          </p:nvPr>
        </p:nvGraphicFramePr>
        <p:xfrm>
          <a:off x="410379" y="2399488"/>
          <a:ext cx="1773911" cy="1427132"/>
        </p:xfrm>
        <a:graphic>
          <a:graphicData uri="http://schemas.openxmlformats.org/drawingml/2006/chart">
            <c:chart xmlns:c="http://schemas.openxmlformats.org/drawingml/2006/chart" xmlns:r="http://schemas.openxmlformats.org/officeDocument/2006/relationships" r:id="rId4"/>
          </a:graphicData>
        </a:graphic>
      </p:graphicFrame>
      <p:sp>
        <p:nvSpPr>
          <p:cNvPr id="20" name="Rounded Rectangle 19"/>
          <p:cNvSpPr/>
          <p:nvPr/>
        </p:nvSpPr>
        <p:spPr>
          <a:xfrm>
            <a:off x="315489" y="2020004"/>
            <a:ext cx="1950637" cy="1859849"/>
          </a:xfrm>
          <a:prstGeom prst="roundRect">
            <a:avLst>
              <a:gd name="adj" fmla="val 6516"/>
            </a:avLst>
          </a:prstGeom>
          <a:noFill/>
          <a:ln w="25400"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endParaRPr kumimoji="0" lang="en-GB" sz="75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pic>
        <p:nvPicPr>
          <p:cNvPr id="23" name="Picture 22"/>
          <p:cNvPicPr>
            <a:picLocks noChangeAspect="1"/>
          </p:cNvPicPr>
          <p:nvPr/>
        </p:nvPicPr>
        <p:blipFill rotWithShape="1">
          <a:blip r:embed="rId5"/>
          <a:srcRect l="32667" t="41475"/>
          <a:stretch/>
        </p:blipFill>
        <p:spPr>
          <a:xfrm>
            <a:off x="514045" y="2291239"/>
            <a:ext cx="1235582" cy="968362"/>
          </a:xfrm>
          <a:prstGeom prst="rect">
            <a:avLst/>
          </a:prstGeom>
        </p:spPr>
      </p:pic>
      <p:sp>
        <p:nvSpPr>
          <p:cNvPr id="24" name="TextBox 23"/>
          <p:cNvSpPr txBox="1"/>
          <p:nvPr/>
        </p:nvSpPr>
        <p:spPr>
          <a:xfrm>
            <a:off x="452171" y="2107772"/>
            <a:ext cx="1677273" cy="366932"/>
          </a:xfrm>
          <a:prstGeom prst="rect">
            <a:avLst/>
          </a:prstGeom>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00000"/>
                </a:solidFill>
                <a:effectLst/>
                <a:uLnTx/>
                <a:uFillTx/>
                <a:latin typeface="Vodafone Rg" pitchFamily="34" charset="0"/>
                <a:ea typeface="+mn-ea"/>
                <a:cs typeface="+mn-cs"/>
              </a:rPr>
              <a:t>1% growth per week</a:t>
            </a:r>
          </a:p>
        </p:txBody>
      </p:sp>
      <p:sp>
        <p:nvSpPr>
          <p:cNvPr id="25" name="Rounded Rectangle 24"/>
          <p:cNvSpPr/>
          <p:nvPr/>
        </p:nvSpPr>
        <p:spPr>
          <a:xfrm>
            <a:off x="2497755" y="1267340"/>
            <a:ext cx="1950637" cy="644416"/>
          </a:xfrm>
          <a:prstGeom prst="roundRect">
            <a:avLst/>
          </a:prstGeom>
          <a:solidFill>
            <a:schemeClr val="accent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Vodafone Rg" pitchFamily="34" charset="0"/>
                <a:ea typeface="+mn-ea"/>
                <a:cs typeface="+mn-cs"/>
              </a:rPr>
              <a:t>New services</a:t>
            </a:r>
          </a:p>
        </p:txBody>
      </p:sp>
      <p:sp>
        <p:nvSpPr>
          <p:cNvPr id="26" name="Rounded Rectangle 25"/>
          <p:cNvSpPr/>
          <p:nvPr/>
        </p:nvSpPr>
        <p:spPr>
          <a:xfrm>
            <a:off x="4680021" y="1267340"/>
            <a:ext cx="1950637" cy="644416"/>
          </a:xfrm>
          <a:prstGeom prst="roundRect">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Vodafone Rg" pitchFamily="34" charset="0"/>
                <a:ea typeface="+mn-ea"/>
                <a:cs typeface="+mn-cs"/>
              </a:rPr>
              <a:t>More devices</a:t>
            </a:r>
          </a:p>
        </p:txBody>
      </p:sp>
      <p:sp>
        <p:nvSpPr>
          <p:cNvPr id="27" name="Rounded Rectangle 26"/>
          <p:cNvSpPr/>
          <p:nvPr/>
        </p:nvSpPr>
        <p:spPr>
          <a:xfrm>
            <a:off x="6862288" y="1267340"/>
            <a:ext cx="1950637" cy="644416"/>
          </a:xfrm>
          <a:prstGeom prst="roundRect">
            <a:avLst/>
          </a:prstGeom>
          <a:solidFill>
            <a:schemeClr val="accent5"/>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Vodafone Rg" pitchFamily="34" charset="0"/>
                <a:ea typeface="+mn-ea"/>
                <a:cs typeface="+mn-cs"/>
              </a:rPr>
              <a:t>Digitalisation</a:t>
            </a:r>
          </a:p>
        </p:txBody>
      </p:sp>
      <p:pic>
        <p:nvPicPr>
          <p:cNvPr id="28" name="2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3381" y="799103"/>
            <a:ext cx="419384" cy="419384"/>
          </a:xfrm>
          <a:prstGeom prst="rect">
            <a:avLst/>
          </a:prstGeom>
        </p:spPr>
      </p:pic>
      <p:pic>
        <p:nvPicPr>
          <p:cNvPr id="16" name="3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5647" y="799103"/>
            <a:ext cx="419384" cy="419384"/>
          </a:xfrm>
          <a:prstGeom prst="rect">
            <a:avLst/>
          </a:prstGeom>
        </p:spPr>
      </p:pic>
      <p:pic>
        <p:nvPicPr>
          <p:cNvPr id="17" name="3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9409" y="799103"/>
            <a:ext cx="419384" cy="419384"/>
          </a:xfrm>
          <a:prstGeom prst="rect">
            <a:avLst/>
          </a:prstGeom>
        </p:spPr>
      </p:pic>
      <p:sp>
        <p:nvSpPr>
          <p:cNvPr id="18" name="Rounded Rectangle 17"/>
          <p:cNvSpPr/>
          <p:nvPr/>
        </p:nvSpPr>
        <p:spPr>
          <a:xfrm>
            <a:off x="2497755" y="2026749"/>
            <a:ext cx="1950637" cy="1859849"/>
          </a:xfrm>
          <a:prstGeom prst="roundRect">
            <a:avLst>
              <a:gd name="adj" fmla="val 6516"/>
            </a:avLst>
          </a:prstGeom>
          <a:noFill/>
          <a:ln w="25400"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endParaRPr kumimoji="0" lang="en-GB" sz="75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sp>
        <p:nvSpPr>
          <p:cNvPr id="19" name="Rounded Rectangle 18"/>
          <p:cNvSpPr/>
          <p:nvPr/>
        </p:nvSpPr>
        <p:spPr>
          <a:xfrm>
            <a:off x="4680020" y="2026749"/>
            <a:ext cx="1950637" cy="1859849"/>
          </a:xfrm>
          <a:prstGeom prst="roundRect">
            <a:avLst>
              <a:gd name="adj" fmla="val 6516"/>
            </a:avLst>
          </a:prstGeom>
          <a:noFill/>
          <a:ln w="25400"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endParaRPr kumimoji="0" lang="en-GB" sz="75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sp>
        <p:nvSpPr>
          <p:cNvPr id="21" name="Rounded Rectangle 20"/>
          <p:cNvSpPr/>
          <p:nvPr/>
        </p:nvSpPr>
        <p:spPr>
          <a:xfrm>
            <a:off x="6862284" y="2026749"/>
            <a:ext cx="1950637" cy="1859849"/>
          </a:xfrm>
          <a:prstGeom prst="roundRect">
            <a:avLst>
              <a:gd name="adj" fmla="val 6516"/>
            </a:avLst>
          </a:prstGeom>
          <a:noFill/>
          <a:ln w="25400"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endParaRPr kumimoji="0" lang="en-GB" sz="75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5887" y="2432323"/>
            <a:ext cx="943502" cy="627856"/>
          </a:xfrm>
          <a:prstGeom prst="rect">
            <a:avLst/>
          </a:prstGeom>
        </p:spPr>
      </p:pic>
      <p:pic>
        <p:nvPicPr>
          <p:cNvPr id="29" name="Picture 28"/>
          <p:cNvPicPr>
            <a:picLocks noChangeAspect="1"/>
          </p:cNvPicPr>
          <p:nvPr/>
        </p:nvPicPr>
        <p:blipFill>
          <a:blip r:embed="rId10"/>
          <a:stretch>
            <a:fillRect/>
          </a:stretch>
        </p:blipFill>
        <p:spPr>
          <a:xfrm>
            <a:off x="3469389" y="2432536"/>
            <a:ext cx="923547" cy="660238"/>
          </a:xfrm>
          <a:prstGeom prst="rect">
            <a:avLst/>
          </a:prstGeom>
        </p:spPr>
      </p:pic>
      <p:pic>
        <p:nvPicPr>
          <p:cNvPr id="30" name="Picture 29"/>
          <p:cNvPicPr>
            <a:picLocks noChangeAspect="1"/>
          </p:cNvPicPr>
          <p:nvPr/>
        </p:nvPicPr>
        <p:blipFill>
          <a:blip r:embed="rId11"/>
          <a:stretch>
            <a:fillRect/>
          </a:stretch>
        </p:blipFill>
        <p:spPr>
          <a:xfrm>
            <a:off x="2546710" y="3158993"/>
            <a:ext cx="936252" cy="591495"/>
          </a:xfrm>
          <a:prstGeom prst="rect">
            <a:avLst/>
          </a:prstGeom>
        </p:spPr>
      </p:pic>
      <p:grpSp>
        <p:nvGrpSpPr>
          <p:cNvPr id="31" name="Group 30"/>
          <p:cNvGrpSpPr/>
          <p:nvPr/>
        </p:nvGrpSpPr>
        <p:grpSpPr>
          <a:xfrm>
            <a:off x="3556315" y="3203407"/>
            <a:ext cx="728600" cy="662609"/>
            <a:chOff x="9285238" y="2906323"/>
            <a:chExt cx="1559906" cy="1209588"/>
          </a:xfrm>
        </p:grpSpPr>
        <p:grpSp>
          <p:nvGrpSpPr>
            <p:cNvPr id="32" name="Group 31"/>
            <p:cNvGrpSpPr/>
            <p:nvPr/>
          </p:nvGrpSpPr>
          <p:grpSpPr>
            <a:xfrm>
              <a:off x="9285238" y="2906323"/>
              <a:ext cx="1559906" cy="1209588"/>
              <a:chOff x="8045527" y="2682596"/>
              <a:chExt cx="1559906" cy="1209588"/>
            </a:xfrm>
          </p:grpSpPr>
          <p:pic>
            <p:nvPicPr>
              <p:cNvPr id="34" name="Picture 33"/>
              <p:cNvPicPr>
                <a:picLocks noChangeAspect="1"/>
              </p:cNvPicPr>
              <p:nvPr/>
            </p:nvPicPr>
            <p:blipFill>
              <a:blip r:embed="rId12"/>
              <a:stretch>
                <a:fillRect/>
              </a:stretch>
            </p:blipFill>
            <p:spPr>
              <a:xfrm>
                <a:off x="8045527" y="2682596"/>
                <a:ext cx="1559906" cy="1209588"/>
              </a:xfrm>
              <a:prstGeom prst="rect">
                <a:avLst/>
              </a:prstGeom>
            </p:spPr>
          </p:pic>
          <p:pic>
            <p:nvPicPr>
              <p:cNvPr id="35" name="Picture 34"/>
              <p:cNvPicPr>
                <a:picLocks noChangeAspect="1"/>
              </p:cNvPicPr>
              <p:nvPr/>
            </p:nvPicPr>
            <p:blipFill>
              <a:blip r:embed="rId13"/>
              <a:stretch>
                <a:fillRect/>
              </a:stretch>
            </p:blipFill>
            <p:spPr>
              <a:xfrm>
                <a:off x="8114808" y="2753898"/>
                <a:ext cx="1407805" cy="815045"/>
              </a:xfrm>
              <a:prstGeom prst="rect">
                <a:avLst/>
              </a:prstGeom>
            </p:spPr>
          </p:pic>
          <p:sp>
            <p:nvSpPr>
              <p:cNvPr id="36" name="Rectangle 35"/>
              <p:cNvSpPr/>
              <p:nvPr/>
            </p:nvSpPr>
            <p:spPr>
              <a:xfrm>
                <a:off x="8114807" y="2751582"/>
                <a:ext cx="1407805" cy="832445"/>
              </a:xfrm>
              <a:prstGeom prst="rect">
                <a:avLst/>
              </a:prstGeom>
              <a:noFill/>
              <a:ln w="25400"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endParaRPr kumimoji="0" lang="en-GB" sz="75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grpSp>
        <p:sp>
          <p:nvSpPr>
            <p:cNvPr id="33" name="Rectangle 32"/>
            <p:cNvSpPr/>
            <p:nvPr/>
          </p:nvSpPr>
          <p:spPr>
            <a:xfrm>
              <a:off x="9713983" y="3162561"/>
              <a:ext cx="652797" cy="457940"/>
            </a:xfrm>
            <a:prstGeom prst="rect">
              <a:avLst/>
            </a:prstGeom>
            <a:solidFill>
              <a:schemeClr val="bg1"/>
            </a:solidFill>
            <a:ln w="25400"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63" tIns="4763" rIns="4763" bIns="4763" numCol="1" spcCol="1270" rtlCol="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34342B"/>
                  </a:solidFill>
                  <a:effectLst/>
                  <a:uLnTx/>
                  <a:uFillTx/>
                  <a:latin typeface="Vodafone Rg" pitchFamily="34" charset="0"/>
                  <a:ea typeface="+mn-ea"/>
                  <a:cs typeface="+mn-cs"/>
                </a:rPr>
                <a:t>4k</a:t>
              </a:r>
            </a:p>
          </p:txBody>
        </p:sp>
      </p:grpSp>
      <p:sp>
        <p:nvSpPr>
          <p:cNvPr id="37" name="TextBox 36"/>
          <p:cNvSpPr txBox="1"/>
          <p:nvPr/>
        </p:nvSpPr>
        <p:spPr>
          <a:xfrm>
            <a:off x="2532121" y="2095091"/>
            <a:ext cx="1901682" cy="392294"/>
          </a:xfrm>
          <a:prstGeom prst="rect">
            <a:avLst/>
          </a:prstGeom>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00000"/>
                </a:solidFill>
                <a:effectLst/>
                <a:uLnTx/>
                <a:uFillTx/>
                <a:latin typeface="Vodafone Rg" pitchFamily="34" charset="0"/>
                <a:ea typeface="+mn-ea"/>
                <a:cs typeface="+mn-cs"/>
              </a:rPr>
              <a:t>New tariffs &amp;propositions</a:t>
            </a:r>
          </a:p>
        </p:txBody>
      </p:sp>
      <p:pic>
        <p:nvPicPr>
          <p:cNvPr id="88" name="Picture 87"/>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8661" y="2432322"/>
            <a:ext cx="1534527" cy="1278773"/>
          </a:xfrm>
          <a:prstGeom prst="rect">
            <a:avLst/>
          </a:prstGeom>
        </p:spPr>
      </p:pic>
      <p:pic>
        <p:nvPicPr>
          <p:cNvPr id="89" name="Picture 88"/>
          <p:cNvPicPr>
            <a:picLocks noChangeAspect="1"/>
          </p:cNvPicPr>
          <p:nvPr/>
        </p:nvPicPr>
        <p:blipFill>
          <a:blip r:embed="rId15">
            <a:clrChange>
              <a:clrFrom>
                <a:srgbClr val="F7F7F7"/>
              </a:clrFrom>
              <a:clrTo>
                <a:srgbClr val="F7F7F7">
                  <a:alpha val="0"/>
                </a:srgbClr>
              </a:clrTo>
            </a:clrChange>
          </a:blip>
          <a:stretch>
            <a:fillRect/>
          </a:stretch>
        </p:blipFill>
        <p:spPr>
          <a:xfrm>
            <a:off x="6999733" y="3374355"/>
            <a:ext cx="849176" cy="390772"/>
          </a:xfrm>
          <a:prstGeom prst="rect">
            <a:avLst/>
          </a:prstGeom>
        </p:spPr>
      </p:pic>
      <p:pic>
        <p:nvPicPr>
          <p:cNvPr id="90" name="Picture 89"/>
          <p:cNvPicPr>
            <a:picLocks noChangeAspect="1"/>
          </p:cNvPicPr>
          <p:nvPr/>
        </p:nvPicPr>
        <p:blipFill>
          <a:blip r:embed="rId16">
            <a:clrChange>
              <a:clrFrom>
                <a:srgbClr val="F7F7F7"/>
              </a:clrFrom>
              <a:clrTo>
                <a:srgbClr val="F7F7F7">
                  <a:alpha val="0"/>
                </a:srgbClr>
              </a:clrTo>
            </a:clrChange>
          </a:blip>
          <a:stretch>
            <a:fillRect/>
          </a:stretch>
        </p:blipFill>
        <p:spPr>
          <a:xfrm>
            <a:off x="7865091" y="2337791"/>
            <a:ext cx="745592" cy="781096"/>
          </a:xfrm>
          <a:prstGeom prst="rect">
            <a:avLst/>
          </a:prstGeom>
        </p:spPr>
      </p:pic>
      <p:pic>
        <p:nvPicPr>
          <p:cNvPr id="91" name="Picture 90"/>
          <p:cNvPicPr>
            <a:picLocks noChangeAspect="1"/>
          </p:cNvPicPr>
          <p:nvPr/>
        </p:nvPicPr>
        <p:blipFill>
          <a:blip r:embed="rId17">
            <a:clrChange>
              <a:clrFrom>
                <a:srgbClr val="F7F7F7"/>
              </a:clrFrom>
              <a:clrTo>
                <a:srgbClr val="F7F7F7">
                  <a:alpha val="0"/>
                </a:srgbClr>
              </a:clrTo>
            </a:clrChange>
          </a:blip>
          <a:stretch>
            <a:fillRect/>
          </a:stretch>
        </p:blipFill>
        <p:spPr>
          <a:xfrm>
            <a:off x="6940985" y="2762898"/>
            <a:ext cx="837180" cy="578850"/>
          </a:xfrm>
          <a:prstGeom prst="rect">
            <a:avLst/>
          </a:prstGeom>
        </p:spPr>
      </p:pic>
      <p:pic>
        <p:nvPicPr>
          <p:cNvPr id="92" name="Picture 91"/>
          <p:cNvPicPr>
            <a:picLocks noChangeAspect="1"/>
          </p:cNvPicPr>
          <p:nvPr/>
        </p:nvPicPr>
        <p:blipFill>
          <a:blip r:embed="rId18">
            <a:clrChange>
              <a:clrFrom>
                <a:srgbClr val="F7F7F7"/>
              </a:clrFrom>
              <a:clrTo>
                <a:srgbClr val="F7F7F7">
                  <a:alpha val="0"/>
                </a:srgbClr>
              </a:clrTo>
            </a:clrChange>
          </a:blip>
          <a:stretch>
            <a:fillRect/>
          </a:stretch>
        </p:blipFill>
        <p:spPr>
          <a:xfrm>
            <a:off x="7656347" y="3082975"/>
            <a:ext cx="979085" cy="345560"/>
          </a:xfrm>
          <a:prstGeom prst="rect">
            <a:avLst/>
          </a:prstGeom>
        </p:spPr>
      </p:pic>
      <p:pic>
        <p:nvPicPr>
          <p:cNvPr id="6" name="Picture 5"/>
          <p:cNvPicPr>
            <a:picLocks noChangeAspect="1"/>
          </p:cNvPicPr>
          <p:nvPr/>
        </p:nvPicPr>
        <p:blipFill>
          <a:blip r:embed="rId19"/>
          <a:stretch>
            <a:fillRect/>
          </a:stretch>
        </p:blipFill>
        <p:spPr>
          <a:xfrm>
            <a:off x="6999733" y="2413433"/>
            <a:ext cx="758227" cy="281627"/>
          </a:xfrm>
          <a:prstGeom prst="rect">
            <a:avLst/>
          </a:prstGeom>
        </p:spPr>
      </p:pic>
      <p:pic>
        <p:nvPicPr>
          <p:cNvPr id="7" name="Picture 6"/>
          <p:cNvPicPr>
            <a:picLocks noChangeAspect="1"/>
          </p:cNvPicPr>
          <p:nvPr/>
        </p:nvPicPr>
        <p:blipFill>
          <a:blip r:embed="rId20"/>
          <a:stretch>
            <a:fillRect/>
          </a:stretch>
        </p:blipFill>
        <p:spPr>
          <a:xfrm>
            <a:off x="7950743" y="3472578"/>
            <a:ext cx="749968" cy="285282"/>
          </a:xfrm>
          <a:prstGeom prst="rect">
            <a:avLst/>
          </a:prstGeom>
        </p:spPr>
      </p:pic>
      <p:sp>
        <p:nvSpPr>
          <p:cNvPr id="94" name="TextBox 93"/>
          <p:cNvSpPr txBox="1"/>
          <p:nvPr/>
        </p:nvSpPr>
        <p:spPr>
          <a:xfrm>
            <a:off x="4704497" y="2095091"/>
            <a:ext cx="1901682" cy="392294"/>
          </a:xfrm>
          <a:prstGeom prst="rect">
            <a:avLst/>
          </a:prstGeom>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00000"/>
                </a:solidFill>
                <a:effectLst/>
                <a:uLnTx/>
                <a:uFillTx/>
                <a:latin typeface="Vodafone Rg" pitchFamily="34" charset="0"/>
                <a:ea typeface="+mn-ea"/>
                <a:cs typeface="+mn-cs"/>
              </a:rPr>
              <a:t>Developing use cases</a:t>
            </a:r>
          </a:p>
        </p:txBody>
      </p:sp>
      <p:sp>
        <p:nvSpPr>
          <p:cNvPr id="95" name="TextBox 94"/>
          <p:cNvSpPr txBox="1"/>
          <p:nvPr/>
        </p:nvSpPr>
        <p:spPr>
          <a:xfrm>
            <a:off x="6868865" y="2095091"/>
            <a:ext cx="1901682" cy="392294"/>
          </a:xfrm>
          <a:prstGeom prst="rect">
            <a:avLst/>
          </a:prstGeom>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00000"/>
                </a:solidFill>
                <a:effectLst/>
                <a:uLnTx/>
                <a:uFillTx/>
                <a:latin typeface="Vodafone Rg" pitchFamily="34" charset="0"/>
                <a:ea typeface="+mn-ea"/>
                <a:cs typeface="+mn-cs"/>
              </a:rPr>
              <a:t>Always connected</a:t>
            </a:r>
          </a:p>
        </p:txBody>
      </p:sp>
      <p:sp>
        <p:nvSpPr>
          <p:cNvPr id="38" name="Title 1"/>
          <p:cNvSpPr txBox="1">
            <a:spLocks/>
          </p:cNvSpPr>
          <p:nvPr/>
        </p:nvSpPr>
        <p:spPr>
          <a:xfrm>
            <a:off x="250825" y="205978"/>
            <a:ext cx="8635526" cy="66747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4A4D4E"/>
                </a:solidFill>
                <a:effectLst/>
                <a:uLnTx/>
                <a:uFillTx/>
                <a:latin typeface="Vodafone Rg" pitchFamily="34" charset="0"/>
                <a:ea typeface="+mj-ea"/>
                <a:cs typeface="+mj-cs"/>
              </a:rPr>
              <a:t>5G | </a:t>
            </a:r>
            <a:r>
              <a:rPr kumimoji="0" lang="en-GB" sz="2400" b="0" i="0" u="none" strike="noStrike" kern="1200" cap="none" spc="0" normalizeH="0" baseline="0" noProof="0" dirty="0" smtClean="0">
                <a:ln>
                  <a:noFill/>
                </a:ln>
                <a:solidFill>
                  <a:srgbClr val="E60000"/>
                </a:solidFill>
                <a:effectLst/>
                <a:uLnTx/>
                <a:uFillTx/>
                <a:latin typeface="Vodafone Rg" pitchFamily="34" charset="0"/>
                <a:ea typeface="+mj-ea"/>
                <a:cs typeface="+mj-cs"/>
              </a:rPr>
              <a:t>Key market trends driving the need for 5G</a:t>
            </a:r>
            <a:endParaRPr kumimoji="0" lang="en-GB" sz="2400" b="0" i="0" u="none" strike="noStrike" kern="1200" cap="none" spc="0" normalizeH="0" baseline="0" noProof="0" dirty="0">
              <a:ln>
                <a:noFill/>
              </a:ln>
              <a:solidFill>
                <a:srgbClr val="E60000"/>
              </a:solidFill>
              <a:effectLst/>
              <a:uLnTx/>
              <a:uFillTx/>
              <a:latin typeface="Vodafone Rg" pitchFamily="34" charset="0"/>
              <a:ea typeface="+mj-ea"/>
              <a:cs typeface="+mj-cs"/>
            </a:endParaRPr>
          </a:p>
        </p:txBody>
      </p:sp>
    </p:spTree>
    <p:extLst>
      <p:ext uri="{BB962C8B-B14F-4D97-AF65-F5344CB8AC3E}">
        <p14:creationId xmlns:p14="http://schemas.microsoft.com/office/powerpoint/2010/main" val="3917154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05978"/>
            <a:ext cx="8642350" cy="667479"/>
          </a:xfrm>
        </p:spPr>
        <p:txBody>
          <a:bodyPr/>
          <a:lstStyle/>
          <a:p>
            <a:r>
              <a:rPr lang="en-US" dirty="0"/>
              <a:t>5G radio will start in high &amp; low bands initially with 3.5GHz as the key band</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47607F-D0CB-4AC6-9566-046428C59115}" type="datetime3">
              <a:rPr kumimoji="0" lang="en-US" sz="800" b="0" i="0" u="none" strike="noStrike" kern="1200" cap="none" spc="0" normalizeH="0" baseline="0" noProof="0" smtClean="0">
                <a:ln>
                  <a:noFill/>
                </a:ln>
                <a:solidFill>
                  <a:srgbClr val="000000"/>
                </a:solidFill>
                <a:effectLst/>
                <a:uLnTx/>
                <a:uFillTx/>
                <a:latin typeface="Vodafone Rg"/>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 February 2020</a:t>
            </a:fld>
            <a:endParaRPr kumimoji="0" lang="en-GB" sz="800" b="0" i="0" u="none" strike="noStrike" kern="1200" cap="none" spc="0" normalizeH="0" baseline="0" noProof="0" dirty="0">
              <a:ln>
                <a:noFill/>
              </a:ln>
              <a:solidFill>
                <a:srgbClr val="000000"/>
              </a:solidFill>
              <a:effectLst/>
              <a:uLnTx/>
              <a:uFillTx/>
              <a:latin typeface="Vodafone Rg"/>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A83A2B-3358-44F8-83A0-4598795D8FB5}" type="slidenum">
              <a:rPr kumimoji="0" lang="en-GB" sz="800" b="0" i="0" u="none" strike="noStrike" kern="1200" cap="none" spc="0" normalizeH="0" baseline="0" noProof="0" smtClean="0">
                <a:ln>
                  <a:noFill/>
                </a:ln>
                <a:solidFill>
                  <a:srgbClr val="000000"/>
                </a:solidFill>
                <a:effectLst/>
                <a:uLnTx/>
                <a:uFillTx/>
                <a:latin typeface="Vodafone Rg"/>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000000"/>
              </a:solidFill>
              <a:effectLst/>
              <a:uLnTx/>
              <a:uFillTx/>
              <a:latin typeface="Vodafone Rg"/>
              <a:ea typeface="+mn-ea"/>
              <a:cs typeface="+mn-cs"/>
            </a:endParaRPr>
          </a:p>
        </p:txBody>
      </p:sp>
      <p:pic>
        <p:nvPicPr>
          <p:cNvPr id="7" name="Content Placeholder 6"/>
          <p:cNvPicPr>
            <a:picLocks noGrp="1" noChangeAspect="1"/>
          </p:cNvPicPr>
          <p:nvPr>
            <p:ph sz="quarter" idx="13"/>
          </p:nvPr>
        </p:nvPicPr>
        <p:blipFill>
          <a:blip r:embed="rId2"/>
          <a:stretch>
            <a:fillRect/>
          </a:stretch>
        </p:blipFill>
        <p:spPr>
          <a:xfrm>
            <a:off x="947611" y="873125"/>
            <a:ext cx="7248777" cy="3603625"/>
          </a:xfrm>
          <a:prstGeom prst="rect">
            <a:avLst/>
          </a:prstGeom>
        </p:spPr>
      </p:pic>
    </p:spTree>
    <p:extLst>
      <p:ext uri="{BB962C8B-B14F-4D97-AF65-F5344CB8AC3E}">
        <p14:creationId xmlns:p14="http://schemas.microsoft.com/office/powerpoint/2010/main" val="3894626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2A83A2B-3358-44F8-83A0-4598795D8FB5}" type="slidenum">
              <a:rPr lang="en-GB" smtClean="0"/>
              <a:pPr/>
              <a:t>6</a:t>
            </a:fld>
            <a:endParaRPr lang="en-GB" dirty="0"/>
          </a:p>
        </p:txBody>
      </p:sp>
      <p:sp>
        <p:nvSpPr>
          <p:cNvPr id="4" name="Date Placeholder 3"/>
          <p:cNvSpPr>
            <a:spLocks noGrp="1"/>
          </p:cNvSpPr>
          <p:nvPr>
            <p:ph type="dt" sz="half" idx="12"/>
          </p:nvPr>
        </p:nvSpPr>
        <p:spPr/>
        <p:txBody>
          <a:bodyPr/>
          <a:lstStyle/>
          <a:p>
            <a:fld id="{E2213822-9E0D-4BBE-90DB-E62FA9C5C62B}" type="datetime1">
              <a:rPr lang="en-US" smtClean="0"/>
              <a:t>2/17/2020</a:t>
            </a:fld>
            <a:endParaRPr lang="en-GB"/>
          </a:p>
        </p:txBody>
      </p:sp>
      <p:sp>
        <p:nvSpPr>
          <p:cNvPr id="5" name="Title 4"/>
          <p:cNvSpPr>
            <a:spLocks noGrp="1"/>
          </p:cNvSpPr>
          <p:nvPr>
            <p:ph type="title"/>
          </p:nvPr>
        </p:nvSpPr>
        <p:spPr/>
        <p:txBody>
          <a:bodyPr/>
          <a:lstStyle/>
          <a:p>
            <a:endParaRPr lang="en-GB"/>
          </a:p>
        </p:txBody>
      </p:sp>
      <p:pic>
        <p:nvPicPr>
          <p:cNvPr id="6" name="Picture 5"/>
          <p:cNvPicPr>
            <a:picLocks noChangeAspect="1"/>
          </p:cNvPicPr>
          <p:nvPr/>
        </p:nvPicPr>
        <p:blipFill>
          <a:blip r:embed="rId2"/>
          <a:stretch>
            <a:fillRect/>
          </a:stretch>
        </p:blipFill>
        <p:spPr>
          <a:xfrm>
            <a:off x="81148" y="87816"/>
            <a:ext cx="8969334" cy="4274007"/>
          </a:xfrm>
          <a:prstGeom prst="rect">
            <a:avLst/>
          </a:prstGeom>
        </p:spPr>
      </p:pic>
    </p:spTree>
    <p:extLst>
      <p:ext uri="{BB962C8B-B14F-4D97-AF65-F5344CB8AC3E}">
        <p14:creationId xmlns:p14="http://schemas.microsoft.com/office/powerpoint/2010/main" val="3145419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2A83A2B-3358-44F8-83A0-4598795D8FB5}" type="slidenum">
              <a:rPr lang="en-GB" smtClean="0"/>
              <a:pPr/>
              <a:t>7</a:t>
            </a:fld>
            <a:endParaRPr lang="en-GB" dirty="0"/>
          </a:p>
        </p:txBody>
      </p:sp>
      <p:sp>
        <p:nvSpPr>
          <p:cNvPr id="4" name="Date Placeholder 3"/>
          <p:cNvSpPr>
            <a:spLocks noGrp="1"/>
          </p:cNvSpPr>
          <p:nvPr>
            <p:ph type="dt" sz="half" idx="12"/>
          </p:nvPr>
        </p:nvSpPr>
        <p:spPr/>
        <p:txBody>
          <a:bodyPr/>
          <a:lstStyle/>
          <a:p>
            <a:fld id="{E2213822-9E0D-4BBE-90DB-E62FA9C5C62B}" type="datetime1">
              <a:rPr lang="en-US" smtClean="0"/>
              <a:t>2/17/2020</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5786"/>
          </a:xfrm>
          <a:prstGeom prst="rect">
            <a:avLst/>
          </a:prstGeom>
        </p:spPr>
      </p:pic>
    </p:spTree>
    <p:extLst>
      <p:ext uri="{BB962C8B-B14F-4D97-AF65-F5344CB8AC3E}">
        <p14:creationId xmlns:p14="http://schemas.microsoft.com/office/powerpoint/2010/main" val="2306689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05978"/>
            <a:ext cx="8642350" cy="667479"/>
          </a:xfrm>
        </p:spPr>
        <p:txBody>
          <a:bodyPr/>
          <a:lstStyle/>
          <a:p>
            <a:r>
              <a:rPr lang="en-US" dirty="0"/>
              <a:t>5G encompasses ‘4G Evolution” and new 5G Radio supported by common architectural evolution </a:t>
            </a:r>
          </a:p>
        </p:txBody>
      </p:sp>
      <p:sp>
        <p:nvSpPr>
          <p:cNvPr id="3" name="Date Placeholder 2"/>
          <p:cNvSpPr>
            <a:spLocks noGrp="1"/>
          </p:cNvSpPr>
          <p:nvPr>
            <p:ph type="dt" sz="half" idx="10"/>
          </p:nvPr>
        </p:nvSpPr>
        <p:spPr/>
        <p:txBody>
          <a:bodyPr/>
          <a:lstStyle/>
          <a:p>
            <a:fld id="{AD47607F-D0CB-4AC6-9566-046428C59115}" type="datetime3">
              <a:rPr lang="en-US" smtClean="0"/>
              <a:t>17 February 2020</a:t>
            </a:fld>
            <a:endParaRPr lang="en-GB" dirty="0"/>
          </a:p>
        </p:txBody>
      </p:sp>
      <p:sp>
        <p:nvSpPr>
          <p:cNvPr id="5" name="Slide Number Placeholder 4"/>
          <p:cNvSpPr>
            <a:spLocks noGrp="1"/>
          </p:cNvSpPr>
          <p:nvPr>
            <p:ph type="sldNum" sz="quarter" idx="12"/>
          </p:nvPr>
        </p:nvSpPr>
        <p:spPr/>
        <p:txBody>
          <a:bodyPr/>
          <a:lstStyle/>
          <a:p>
            <a:fld id="{72A83A2B-3358-44F8-83A0-4598795D8FB5}" type="slidenum">
              <a:rPr lang="en-GB" smtClean="0"/>
              <a:pPr/>
              <a:t>8</a:t>
            </a:fld>
            <a:endParaRPr lang="en-GB" dirty="0"/>
          </a:p>
        </p:txBody>
      </p:sp>
      <p:pic>
        <p:nvPicPr>
          <p:cNvPr id="7" name="Content Placeholder 6"/>
          <p:cNvPicPr>
            <a:picLocks noGrp="1" noChangeAspect="1"/>
          </p:cNvPicPr>
          <p:nvPr>
            <p:ph sz="quarter" idx="13"/>
          </p:nvPr>
        </p:nvPicPr>
        <p:blipFill>
          <a:blip r:embed="rId3"/>
          <a:stretch>
            <a:fillRect/>
          </a:stretch>
        </p:blipFill>
        <p:spPr>
          <a:xfrm>
            <a:off x="416586" y="990447"/>
            <a:ext cx="8310827" cy="3603625"/>
          </a:xfrm>
          <a:prstGeom prst="rect">
            <a:avLst/>
          </a:prstGeom>
        </p:spPr>
      </p:pic>
    </p:spTree>
    <p:extLst>
      <p:ext uri="{BB962C8B-B14F-4D97-AF65-F5344CB8AC3E}">
        <p14:creationId xmlns:p14="http://schemas.microsoft.com/office/powerpoint/2010/main" val="250949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0825" y="205978"/>
            <a:ext cx="8635526" cy="66747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a:lstStyle>
          <a:p>
            <a:r>
              <a:rPr lang="en-GB" b="0" dirty="0" smtClean="0">
                <a:solidFill>
                  <a:schemeClr val="bg2"/>
                </a:solidFill>
              </a:rPr>
              <a:t>5G | </a:t>
            </a:r>
            <a:r>
              <a:rPr lang="en-GB" b="0" dirty="0" smtClean="0"/>
              <a:t>The Opportunities</a:t>
            </a:r>
            <a:endParaRPr lang="en-GB" b="0" dirty="0"/>
          </a:p>
        </p:txBody>
      </p:sp>
      <p:sp>
        <p:nvSpPr>
          <p:cNvPr id="5" name="TextBox 4"/>
          <p:cNvSpPr txBox="1"/>
          <p:nvPr/>
        </p:nvSpPr>
        <p:spPr>
          <a:xfrm>
            <a:off x="1994472" y="4402952"/>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rPr>
              <a:t>100 </a:t>
            </a:r>
            <a:r>
              <a:rPr kumimoji="0" lang="en-GB" sz="1200" b="1" i="0" u="none" strike="noStrike" kern="1200" cap="none" spc="0" normalizeH="0" baseline="0" noProof="0" dirty="0" err="1" smtClean="0">
                <a:ln>
                  <a:noFill/>
                </a:ln>
                <a:solidFill>
                  <a:schemeClr val="accent1"/>
                </a:solidFill>
                <a:effectLst/>
                <a:uLnTx/>
                <a:uFillTx/>
                <a:latin typeface="Vodafone Rg" pitchFamily="34" charset="0"/>
                <a:ea typeface="+mn-ea"/>
                <a:cs typeface="+mn-cs"/>
              </a:rPr>
              <a:t>ms</a:t>
            </a:r>
            <a:endPar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endParaRPr>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39164" y="1712837"/>
            <a:ext cx="306625" cy="306862"/>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3235" y="1709566"/>
            <a:ext cx="285697" cy="285918"/>
          </a:xfrm>
          <a:prstGeom prst="rect">
            <a:avLst/>
          </a:prstGeom>
        </p:spPr>
      </p:pic>
      <p:cxnSp>
        <p:nvCxnSpPr>
          <p:cNvPr id="9" name="Straight Arrow Connector 8"/>
          <p:cNvCxnSpPr/>
          <p:nvPr/>
        </p:nvCxnSpPr>
        <p:spPr>
          <a:xfrm>
            <a:off x="1912838" y="4307986"/>
            <a:ext cx="498106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912838" y="1491318"/>
            <a:ext cx="4" cy="282065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9298" y="4160306"/>
            <a:ext cx="849688" cy="175060"/>
          </a:xfrm>
          <a:prstGeom prst="rect">
            <a:avLst/>
          </a:prstGeom>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smtClean="0">
                <a:ln>
                  <a:noFill/>
                </a:ln>
                <a:solidFill>
                  <a:schemeClr val="bg2"/>
                </a:solidFill>
                <a:effectLst/>
                <a:uLnTx/>
                <a:uFillTx/>
                <a:latin typeface="Vodafone Rg" pitchFamily="34" charset="0"/>
                <a:ea typeface="+mn-ea"/>
                <a:cs typeface="+mn-cs"/>
              </a:rPr>
              <a:t>Network Latency</a:t>
            </a:r>
          </a:p>
        </p:txBody>
      </p:sp>
      <p:sp>
        <p:nvSpPr>
          <p:cNvPr id="12" name="TextBox 11"/>
          <p:cNvSpPr txBox="1"/>
          <p:nvPr/>
        </p:nvSpPr>
        <p:spPr>
          <a:xfrm>
            <a:off x="1391039" y="1065962"/>
            <a:ext cx="791485" cy="439674"/>
          </a:xfrm>
          <a:prstGeom prst="rect">
            <a:avLst/>
          </a:prstGeom>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smtClean="0">
                <a:ln>
                  <a:noFill/>
                </a:ln>
                <a:solidFill>
                  <a:schemeClr val="bg2"/>
                </a:solidFill>
                <a:effectLst/>
                <a:uLnTx/>
                <a:uFillTx/>
                <a:latin typeface="Vodafone Rg" pitchFamily="34" charset="0"/>
                <a:ea typeface="+mn-ea"/>
                <a:cs typeface="+mn-cs"/>
              </a:rPr>
              <a:t>Network Speed</a:t>
            </a:r>
          </a:p>
        </p:txBody>
      </p:sp>
      <p:pic>
        <p:nvPicPr>
          <p:cNvPr id="13" name="Picture 1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8865" y="1546197"/>
            <a:ext cx="319958" cy="325355"/>
          </a:xfrm>
          <a:prstGeom prst="rect">
            <a:avLst/>
          </a:prstGeom>
        </p:spPr>
      </p:pic>
      <p:sp>
        <p:nvSpPr>
          <p:cNvPr id="14" name="TextBox 13"/>
          <p:cNvSpPr txBox="1"/>
          <p:nvPr/>
        </p:nvSpPr>
        <p:spPr>
          <a:xfrm>
            <a:off x="5014868" y="2347368"/>
            <a:ext cx="632262"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Cloud Gaming</a:t>
            </a:r>
          </a:p>
        </p:txBody>
      </p:sp>
      <p:pic>
        <p:nvPicPr>
          <p:cNvPr id="15" name="Picture 14"/>
          <p:cNvPicPr>
            <a:picLocks noChangeAspect="1"/>
          </p:cNvPicPr>
          <p:nvPr/>
        </p:nvPicPr>
        <p:blipFill rotWithShape="1">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4702" t="23663" r="22360" b="24805"/>
          <a:stretch/>
        </p:blipFill>
        <p:spPr>
          <a:xfrm>
            <a:off x="5498205" y="2329318"/>
            <a:ext cx="334758" cy="326123"/>
          </a:xfrm>
          <a:prstGeom prst="rect">
            <a:avLst/>
          </a:prstGeom>
        </p:spPr>
      </p:pic>
      <p:sp>
        <p:nvSpPr>
          <p:cNvPr id="16" name="TextBox 15"/>
          <p:cNvSpPr txBox="1"/>
          <p:nvPr/>
        </p:nvSpPr>
        <p:spPr>
          <a:xfrm>
            <a:off x="6084641" y="2181311"/>
            <a:ext cx="937316"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Immersive</a:t>
            </a:r>
            <a:b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b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AR/VR</a:t>
            </a:r>
          </a:p>
        </p:txBody>
      </p:sp>
      <p:pic>
        <p:nvPicPr>
          <p:cNvPr id="17" name="Picture 16"/>
          <p:cNvPicPr>
            <a:picLocks noChangeAspect="1"/>
          </p:cNvPicPr>
          <p:nvPr/>
        </p:nvPicPr>
        <p:blipFill>
          <a:blip r:embed="rId7"/>
          <a:stretch>
            <a:fillRect/>
          </a:stretch>
        </p:blipFill>
        <p:spPr>
          <a:xfrm>
            <a:off x="5916451" y="2175869"/>
            <a:ext cx="331674" cy="341989"/>
          </a:xfrm>
          <a:prstGeom prst="rect">
            <a:avLst/>
          </a:prstGeom>
        </p:spPr>
      </p:pic>
      <p:pic>
        <p:nvPicPr>
          <p:cNvPr id="18" name="Picture 17"/>
          <p:cNvPicPr>
            <a:picLocks noChangeAspect="1"/>
          </p:cNvPicPr>
          <p:nvPr/>
        </p:nvPicPr>
        <p:blipFill rotWithShape="1">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4702" t="23663" r="22360" b="24805"/>
          <a:stretch/>
        </p:blipFill>
        <p:spPr>
          <a:xfrm>
            <a:off x="4248018" y="3878352"/>
            <a:ext cx="334758" cy="326123"/>
          </a:xfrm>
          <a:prstGeom prst="rect">
            <a:avLst/>
          </a:prstGeom>
        </p:spPr>
      </p:pic>
      <p:sp>
        <p:nvSpPr>
          <p:cNvPr id="19" name="TextBox 18"/>
          <p:cNvSpPr txBox="1"/>
          <p:nvPr/>
        </p:nvSpPr>
        <p:spPr>
          <a:xfrm>
            <a:off x="3644447" y="3790056"/>
            <a:ext cx="670291"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Multiplayer Gaming</a:t>
            </a:r>
          </a:p>
        </p:txBody>
      </p:sp>
      <p:sp>
        <p:nvSpPr>
          <p:cNvPr id="20" name="TextBox 19"/>
          <p:cNvSpPr txBox="1"/>
          <p:nvPr/>
        </p:nvSpPr>
        <p:spPr>
          <a:xfrm>
            <a:off x="5410086" y="2915324"/>
            <a:ext cx="682879" cy="161583"/>
          </a:xfrm>
          <a:prstGeom prst="rect">
            <a:avLst/>
          </a:prstGeom>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AR on the Go</a:t>
            </a:r>
          </a:p>
        </p:txBody>
      </p:sp>
      <p:pic>
        <p:nvPicPr>
          <p:cNvPr id="21" name="Picture 20"/>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48306" y="3411917"/>
            <a:ext cx="296831" cy="219259"/>
          </a:xfrm>
          <a:prstGeom prst="rect">
            <a:avLst/>
          </a:prstGeom>
        </p:spPr>
      </p:pic>
      <p:sp>
        <p:nvSpPr>
          <p:cNvPr id="22" name="TextBox 21"/>
          <p:cNvSpPr txBox="1"/>
          <p:nvPr/>
        </p:nvSpPr>
        <p:spPr>
          <a:xfrm>
            <a:off x="2736726" y="3318830"/>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Basic</a:t>
            </a:r>
            <a:b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b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AR.VR</a:t>
            </a:r>
          </a:p>
        </p:txBody>
      </p:sp>
      <p:sp>
        <p:nvSpPr>
          <p:cNvPr id="23" name="TextBox 22"/>
          <p:cNvSpPr txBox="1"/>
          <p:nvPr/>
        </p:nvSpPr>
        <p:spPr>
          <a:xfrm>
            <a:off x="2779860" y="3793778"/>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Video</a:t>
            </a:r>
            <a:b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b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Streaming</a:t>
            </a:r>
          </a:p>
        </p:txBody>
      </p:sp>
      <p:pic>
        <p:nvPicPr>
          <p:cNvPr id="24" name="Picture 23"/>
          <p:cNvPicPr>
            <a:picLocks noChangeAspect="1"/>
          </p:cNvPicPr>
          <p:nvPr/>
        </p:nvPicPr>
        <p:blipFill>
          <a:blip r:embed="rId9">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24724" y="3764675"/>
            <a:ext cx="360696" cy="328985"/>
          </a:xfrm>
          <a:prstGeom prst="rect">
            <a:avLst/>
          </a:prstGeom>
        </p:spPr>
      </p:pic>
      <p:cxnSp>
        <p:nvCxnSpPr>
          <p:cNvPr id="25" name="Straight Connector 24"/>
          <p:cNvCxnSpPr/>
          <p:nvPr/>
        </p:nvCxnSpPr>
        <p:spPr>
          <a:xfrm>
            <a:off x="1913627" y="40601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79814" y="4101320"/>
            <a:ext cx="676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92561" y="3998165"/>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rPr>
              <a:t>1</a:t>
            </a:r>
            <a:r>
              <a:rPr kumimoji="0" lang="en-GB" sz="1200" b="1" i="0" u="none" strike="noStrike" kern="1200" cap="none" spc="0" normalizeH="0" baseline="0" noProof="0" dirty="0">
                <a:ln>
                  <a:noFill/>
                </a:ln>
                <a:solidFill>
                  <a:schemeClr val="accent1"/>
                </a:solidFill>
                <a:effectLst/>
                <a:uLnTx/>
                <a:uFillTx/>
                <a:latin typeface="Vodafone Rg" pitchFamily="34" charset="0"/>
                <a:ea typeface="+mn-ea"/>
                <a:cs typeface="+mn-cs"/>
              </a:rPr>
              <a:t> </a:t>
            </a:r>
            <a:r>
              <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rPr>
              <a:t>Mbps</a:t>
            </a:r>
          </a:p>
        </p:txBody>
      </p:sp>
      <p:cxnSp>
        <p:nvCxnSpPr>
          <p:cNvPr id="28" name="Straight Connector 27"/>
          <p:cNvCxnSpPr/>
          <p:nvPr/>
        </p:nvCxnSpPr>
        <p:spPr>
          <a:xfrm>
            <a:off x="1887800" y="2958868"/>
            <a:ext cx="676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92561" y="2858317"/>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rPr>
              <a:t>10 Mbps</a:t>
            </a:r>
          </a:p>
        </p:txBody>
      </p:sp>
      <p:cxnSp>
        <p:nvCxnSpPr>
          <p:cNvPr id="30" name="Straight Connector 29"/>
          <p:cNvCxnSpPr/>
          <p:nvPr/>
        </p:nvCxnSpPr>
        <p:spPr>
          <a:xfrm>
            <a:off x="1879814" y="1733211"/>
            <a:ext cx="676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92561" y="1627488"/>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rPr>
              <a:t>100 Mbps</a:t>
            </a:r>
          </a:p>
        </p:txBody>
      </p:sp>
      <p:cxnSp>
        <p:nvCxnSpPr>
          <p:cNvPr id="32" name="Straight Connector 31"/>
          <p:cNvCxnSpPr/>
          <p:nvPr/>
        </p:nvCxnSpPr>
        <p:spPr>
          <a:xfrm rot="16200000">
            <a:off x="2134805" y="4299763"/>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4180066" y="4301527"/>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38557" y="4387641"/>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rPr>
              <a:t>50 </a:t>
            </a:r>
            <a:r>
              <a:rPr kumimoji="0" lang="en-GB" sz="1200" b="1" i="0" u="none" strike="noStrike" kern="1200" cap="none" spc="0" normalizeH="0" baseline="0" noProof="0" dirty="0" err="1" smtClean="0">
                <a:ln>
                  <a:noFill/>
                </a:ln>
                <a:solidFill>
                  <a:schemeClr val="accent1"/>
                </a:solidFill>
                <a:effectLst/>
                <a:uLnTx/>
                <a:uFillTx/>
                <a:latin typeface="Vodafone Rg" pitchFamily="34" charset="0"/>
                <a:ea typeface="+mn-ea"/>
                <a:cs typeface="+mn-cs"/>
              </a:rPr>
              <a:t>ms</a:t>
            </a:r>
            <a:endPar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endParaRPr>
          </a:p>
        </p:txBody>
      </p:sp>
      <p:cxnSp>
        <p:nvCxnSpPr>
          <p:cNvPr id="35" name="Straight Connector 34"/>
          <p:cNvCxnSpPr/>
          <p:nvPr/>
        </p:nvCxnSpPr>
        <p:spPr>
          <a:xfrm rot="16200000">
            <a:off x="6306380" y="4316128"/>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50821" y="4392929"/>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rPr>
              <a:t>1 </a:t>
            </a:r>
            <a:r>
              <a:rPr kumimoji="0" lang="en-GB" sz="1200" b="1" i="0" u="none" strike="noStrike" kern="1200" cap="none" spc="0" normalizeH="0" baseline="0" noProof="0" dirty="0" err="1" smtClean="0">
                <a:ln>
                  <a:noFill/>
                </a:ln>
                <a:solidFill>
                  <a:schemeClr val="accent1"/>
                </a:solidFill>
                <a:effectLst/>
                <a:uLnTx/>
                <a:uFillTx/>
                <a:latin typeface="Vodafone Rg" pitchFamily="34" charset="0"/>
                <a:ea typeface="+mn-ea"/>
                <a:cs typeface="+mn-cs"/>
              </a:rPr>
              <a:t>ms</a:t>
            </a:r>
            <a:endParaRPr kumimoji="0" lang="en-GB" sz="1200" b="1" i="0" u="none" strike="noStrike" kern="1200" cap="none" spc="0" normalizeH="0" baseline="0" noProof="0" dirty="0" smtClean="0">
              <a:ln>
                <a:noFill/>
              </a:ln>
              <a:solidFill>
                <a:schemeClr val="accent1"/>
              </a:solidFill>
              <a:effectLst/>
              <a:uLnTx/>
              <a:uFillTx/>
              <a:latin typeface="Vodafone Rg" pitchFamily="34" charset="0"/>
              <a:ea typeface="+mn-ea"/>
              <a:cs typeface="+mn-cs"/>
            </a:endParaRPr>
          </a:p>
        </p:txBody>
      </p:sp>
      <p:sp>
        <p:nvSpPr>
          <p:cNvPr id="37" name="TextBox 36"/>
          <p:cNvSpPr txBox="1"/>
          <p:nvPr/>
        </p:nvSpPr>
        <p:spPr>
          <a:xfrm>
            <a:off x="5577721" y="2016833"/>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V2X</a:t>
            </a:r>
          </a:p>
        </p:txBody>
      </p:sp>
      <p:pic>
        <p:nvPicPr>
          <p:cNvPr id="38" name="Picture 37"/>
          <p:cNvPicPr>
            <a:picLocks noChangeAspect="1"/>
          </p:cNvPicPr>
          <p:nvPr/>
        </p:nvPicPr>
        <p:blipFill rotWithShape="1">
          <a:blip r:embed="rId10">
            <a:duotone>
              <a:prstClr val="black"/>
              <a:schemeClr val="accent1">
                <a:tint val="45000"/>
                <a:satMod val="400000"/>
              </a:schemeClr>
            </a:duotone>
            <a:extLst>
              <a:ext uri="{28A0092B-C50C-407E-A947-70E740481C1C}">
                <a14:useLocalDpi xmlns:a14="http://schemas.microsoft.com/office/drawing/2010/main" val="0"/>
              </a:ext>
            </a:extLst>
          </a:blip>
          <a:srcRect t="9718" b="24955"/>
          <a:stretch/>
        </p:blipFill>
        <p:spPr>
          <a:xfrm>
            <a:off x="5569305" y="3094379"/>
            <a:ext cx="390833" cy="255519"/>
          </a:xfrm>
          <a:prstGeom prst="rect">
            <a:avLst/>
          </a:prstGeom>
        </p:spPr>
      </p:pic>
      <p:pic>
        <p:nvPicPr>
          <p:cNvPr id="39" name="Picture 38"/>
          <p:cNvPicPr>
            <a:picLocks noChangeAspect="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16235" t="9626" r="15226" b="18362"/>
          <a:stretch/>
        </p:blipFill>
        <p:spPr>
          <a:xfrm>
            <a:off x="5641875" y="3577744"/>
            <a:ext cx="404957" cy="240376"/>
          </a:xfrm>
          <a:prstGeom prst="rect">
            <a:avLst/>
          </a:prstGeom>
        </p:spPr>
      </p:pic>
      <p:sp>
        <p:nvSpPr>
          <p:cNvPr id="40" name="TextBox 39"/>
          <p:cNvSpPr txBox="1"/>
          <p:nvPr/>
        </p:nvSpPr>
        <p:spPr>
          <a:xfrm>
            <a:off x="5109432" y="3477579"/>
            <a:ext cx="578685" cy="161583"/>
          </a:xfrm>
          <a:prstGeom prst="rect">
            <a:avLst/>
          </a:prstGeom>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AR Gaming</a:t>
            </a:r>
          </a:p>
        </p:txBody>
      </p:sp>
      <p:pic>
        <p:nvPicPr>
          <p:cNvPr id="41" name="Picture 4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4620" y="2111885"/>
            <a:ext cx="315543" cy="315787"/>
          </a:xfrm>
          <a:prstGeom prst="rect">
            <a:avLst/>
          </a:prstGeom>
        </p:spPr>
      </p:pic>
      <p:sp>
        <p:nvSpPr>
          <p:cNvPr id="42" name="TextBox 41"/>
          <p:cNvSpPr txBox="1"/>
          <p:nvPr/>
        </p:nvSpPr>
        <p:spPr>
          <a:xfrm>
            <a:off x="2525941" y="2111885"/>
            <a:ext cx="668452" cy="323165"/>
          </a:xfrm>
          <a:prstGeom prst="rect">
            <a:avLst/>
          </a:prstGeom>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4K/8K Video</a:t>
            </a:r>
            <a:b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b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Streaming</a:t>
            </a:r>
          </a:p>
        </p:txBody>
      </p:sp>
      <p:pic>
        <p:nvPicPr>
          <p:cNvPr id="43" name="Picture 42"/>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88083" y="1748369"/>
            <a:ext cx="275616" cy="275829"/>
          </a:xfrm>
          <a:prstGeom prst="rect">
            <a:avLst/>
          </a:prstGeom>
        </p:spPr>
      </p:pic>
      <p:sp>
        <p:nvSpPr>
          <p:cNvPr id="44" name="TextBox 43"/>
          <p:cNvSpPr txBox="1"/>
          <p:nvPr/>
        </p:nvSpPr>
        <p:spPr>
          <a:xfrm>
            <a:off x="4366870" y="1832683"/>
            <a:ext cx="735970"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Drone Surveillance</a:t>
            </a:r>
          </a:p>
        </p:txBody>
      </p:sp>
      <p:sp>
        <p:nvSpPr>
          <p:cNvPr id="45" name="TextBox 44"/>
          <p:cNvSpPr txBox="1"/>
          <p:nvPr/>
        </p:nvSpPr>
        <p:spPr>
          <a:xfrm>
            <a:off x="4757379" y="1413506"/>
            <a:ext cx="812914"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Remote Telemedicine</a:t>
            </a:r>
          </a:p>
        </p:txBody>
      </p:sp>
      <p:sp>
        <p:nvSpPr>
          <p:cNvPr id="46" name="TextBox 45"/>
          <p:cNvSpPr txBox="1"/>
          <p:nvPr/>
        </p:nvSpPr>
        <p:spPr>
          <a:xfrm>
            <a:off x="5807301" y="4118360"/>
            <a:ext cx="551433" cy="161583"/>
          </a:xfrm>
          <a:prstGeom prst="rect">
            <a:avLst/>
          </a:prstGeom>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Smart Grid</a:t>
            </a:r>
          </a:p>
        </p:txBody>
      </p:sp>
      <p:pic>
        <p:nvPicPr>
          <p:cNvPr id="47" name="Picture 37" descr="https://www.goultralow.com/wp-content/uploads/2014/01/4_4_2_smartmeter.png"/>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20253" y="3953200"/>
            <a:ext cx="269801" cy="27001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819785" y="3656182"/>
            <a:ext cx="689672"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Meters &amp; Sensors</a:t>
            </a:r>
          </a:p>
        </p:txBody>
      </p:sp>
      <p:pic>
        <p:nvPicPr>
          <p:cNvPr id="49" name="Picture 48"/>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65279" y="3815810"/>
            <a:ext cx="338187" cy="338449"/>
          </a:xfrm>
          <a:prstGeom prst="rect">
            <a:avLst/>
          </a:prstGeom>
        </p:spPr>
      </p:pic>
      <p:pic>
        <p:nvPicPr>
          <p:cNvPr id="50" name="Picture 49" descr="http://www.nielsentechnologies.com/sites/default/files/styles/teaser/public/robot%20arm%20icon%20-%20siteres_0.jpg?itok=Dn3V72sC"/>
          <p:cNvPicPr>
            <a:picLocks noChangeAspect="1" noChangeArrowheads="1"/>
          </p:cNvPicPr>
          <p:nvPr/>
        </p:nvPicPr>
        <p:blipFill rotWithShape="1">
          <a:blip r:embed="rId1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6125010" y="3472642"/>
            <a:ext cx="332122" cy="37421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5896137" y="3178702"/>
            <a:ext cx="670291"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Smart  Factory</a:t>
            </a:r>
          </a:p>
        </p:txBody>
      </p:sp>
      <p:grpSp>
        <p:nvGrpSpPr>
          <p:cNvPr id="52" name="Group 51"/>
          <p:cNvGrpSpPr/>
          <p:nvPr/>
        </p:nvGrpSpPr>
        <p:grpSpPr>
          <a:xfrm>
            <a:off x="5513164" y="1342325"/>
            <a:ext cx="385007" cy="271929"/>
            <a:chOff x="4115319" y="1355301"/>
            <a:chExt cx="467072" cy="329637"/>
          </a:xfrm>
        </p:grpSpPr>
        <p:pic>
          <p:nvPicPr>
            <p:cNvPr id="53" name="Picture 52" descr="Samsung_for_Vodafone_Yago_Final (002).pdf - Adobe Reader"/>
            <p:cNvPicPr>
              <a:picLocks noChangeAspect="1"/>
            </p:cNvPicPr>
            <p:nvPr/>
          </p:nvPicPr>
          <p:blipFill rotWithShape="1">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5191" t="40337" r="54723" b="41438"/>
            <a:stretch/>
          </p:blipFill>
          <p:spPr>
            <a:xfrm>
              <a:off x="4235662" y="1355301"/>
              <a:ext cx="346729" cy="329637"/>
            </a:xfrm>
            <a:prstGeom prst="rect">
              <a:avLst/>
            </a:prstGeom>
          </p:spPr>
        </p:pic>
        <p:pic>
          <p:nvPicPr>
            <p:cNvPr id="54" name="Picture 53"/>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200000" flipH="1">
              <a:off x="4093422" y="1460764"/>
              <a:ext cx="208020" cy="164226"/>
            </a:xfrm>
            <a:prstGeom prst="rect">
              <a:avLst/>
            </a:prstGeom>
          </p:spPr>
        </p:pic>
      </p:grpSp>
      <p:sp>
        <p:nvSpPr>
          <p:cNvPr id="55" name="TextBox 54"/>
          <p:cNvSpPr txBox="1"/>
          <p:nvPr/>
        </p:nvSpPr>
        <p:spPr>
          <a:xfrm>
            <a:off x="5771025" y="1285008"/>
            <a:ext cx="378793" cy="206310"/>
          </a:xfrm>
          <a:prstGeom prst="rect">
            <a:avLst/>
          </a:prstGeom>
        </p:spPr>
        <p:txBody>
          <a:bodyPr wrap="none" lIns="0" tIns="0" rIns="0" bIns="0" rtlCol="0">
            <a:noAutofit/>
          </a:bodyPr>
          <a:lstStyle/>
          <a:p>
            <a:pPr marL="0" indent="0" algn="ctr">
              <a:buFont typeface="Arial" pitchFamily="34" charset="0"/>
              <a:buNone/>
            </a:pPr>
            <a:r>
              <a:rPr lang="en-GB" sz="1050" dirty="0" smtClean="0">
                <a:latin typeface="Vodafone Rg" pitchFamily="34" charset="0"/>
              </a:rPr>
              <a:t>FWA</a:t>
            </a:r>
          </a:p>
        </p:txBody>
      </p:sp>
      <p:pic>
        <p:nvPicPr>
          <p:cNvPr id="56" name="Picture 55"/>
          <p:cNvPicPr>
            <a:picLocks noChangeAspect="1"/>
          </p:cNvPicPr>
          <p:nvPr/>
        </p:nvPicPr>
        <p:blipFill rotWithShape="1">
          <a:blip r:embed="rId19">
            <a:duotone>
              <a:schemeClr val="accent1">
                <a:shade val="45000"/>
                <a:satMod val="135000"/>
              </a:schemeClr>
              <a:prstClr val="white"/>
            </a:duotone>
            <a:extLst>
              <a:ext uri="{BEBA8EAE-BF5A-486C-A8C5-ECC9F3942E4B}">
                <a14:imgProps xmlns:a14="http://schemas.microsoft.com/office/drawing/2010/main">
                  <a14:imgLayer r:embed="rId20">
                    <a14:imgEffect>
                      <a14:backgroundRemoval t="34591" b="66038" l="37107" r="61321"/>
                    </a14:imgEffect>
                  </a14:imgLayer>
                </a14:imgProps>
              </a:ext>
              <a:ext uri="{28A0092B-C50C-407E-A947-70E740481C1C}">
                <a14:useLocalDpi xmlns:a14="http://schemas.microsoft.com/office/drawing/2010/main" val="0"/>
              </a:ext>
            </a:extLst>
          </a:blip>
          <a:srcRect l="38469" t="35587" r="38077" b="34800"/>
          <a:stretch/>
        </p:blipFill>
        <p:spPr>
          <a:xfrm>
            <a:off x="5488363" y="2321976"/>
            <a:ext cx="330969" cy="175728"/>
          </a:xfrm>
          <a:prstGeom prst="rect">
            <a:avLst/>
          </a:prstGeom>
        </p:spPr>
      </p:pic>
      <p:sp>
        <p:nvSpPr>
          <p:cNvPr id="59" name="TextBox 58"/>
          <p:cNvSpPr txBox="1"/>
          <p:nvPr/>
        </p:nvSpPr>
        <p:spPr>
          <a:xfrm>
            <a:off x="6747726" y="912432"/>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1" i="0" u="none" strike="noStrike" kern="1200" cap="none" spc="0" normalizeH="0" baseline="0" noProof="0" dirty="0" smtClean="0">
              <a:ln>
                <a:noFill/>
              </a:ln>
              <a:solidFill>
                <a:srgbClr val="000000"/>
              </a:solidFill>
              <a:effectLst/>
              <a:uLnTx/>
              <a:uFillTx/>
              <a:latin typeface="Vodafone Rg" pitchFamily="34" charset="0"/>
              <a:ea typeface="+mn-ea"/>
              <a:cs typeface="+mn-cs"/>
            </a:endParaRPr>
          </a:p>
        </p:txBody>
      </p:sp>
      <p:grpSp>
        <p:nvGrpSpPr>
          <p:cNvPr id="60" name="Group 59"/>
          <p:cNvGrpSpPr/>
          <p:nvPr/>
        </p:nvGrpSpPr>
        <p:grpSpPr>
          <a:xfrm>
            <a:off x="2168158" y="1201124"/>
            <a:ext cx="4171575" cy="3146288"/>
            <a:chOff x="1093761" y="3840107"/>
            <a:chExt cx="4171575" cy="69441"/>
          </a:xfrm>
        </p:grpSpPr>
        <p:cxnSp>
          <p:nvCxnSpPr>
            <p:cNvPr id="61" name="Straight Connector 60"/>
            <p:cNvCxnSpPr/>
            <p:nvPr/>
          </p:nvCxnSpPr>
          <p:spPr>
            <a:xfrm rot="16200000">
              <a:off x="1059922" y="3873946"/>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3105183" y="3875710"/>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5231497" y="3875710"/>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a:off x="3530446" y="3875710"/>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a:off x="3955709" y="3875710"/>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a:off x="4380972" y="3875710"/>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a:off x="4806235" y="3875710"/>
              <a:ext cx="676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198615" y="960612"/>
            <a:ext cx="378793"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rgbClr val="000000"/>
                </a:solidFill>
                <a:effectLst/>
                <a:uLnTx/>
                <a:uFillTx/>
                <a:latin typeface="Vodafone Rg" pitchFamily="34" charset="0"/>
                <a:ea typeface="+mn-ea"/>
                <a:cs typeface="+mn-cs"/>
              </a:rPr>
              <a:t>ULL</a:t>
            </a:r>
          </a:p>
        </p:txBody>
      </p:sp>
      <p:sp>
        <p:nvSpPr>
          <p:cNvPr id="69" name="TextBox 68"/>
          <p:cNvSpPr txBox="1"/>
          <p:nvPr/>
        </p:nvSpPr>
        <p:spPr>
          <a:xfrm>
            <a:off x="5928115" y="960079"/>
            <a:ext cx="313052"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rgbClr val="000000"/>
                </a:solidFill>
                <a:effectLst/>
                <a:uLnTx/>
                <a:uFillTx/>
                <a:latin typeface="Vodafone Rg" pitchFamily="34" charset="0"/>
                <a:ea typeface="+mn-ea"/>
                <a:cs typeface="+mn-cs"/>
              </a:rPr>
              <a:t>ELL</a:t>
            </a:r>
          </a:p>
        </p:txBody>
      </p:sp>
      <p:sp>
        <p:nvSpPr>
          <p:cNvPr id="70" name="TextBox 69"/>
          <p:cNvSpPr txBox="1"/>
          <p:nvPr/>
        </p:nvSpPr>
        <p:spPr>
          <a:xfrm>
            <a:off x="5661160" y="953914"/>
            <a:ext cx="313052" cy="206310"/>
          </a:xfrm>
          <a:prstGeom prst="rect">
            <a:avLst/>
          </a:prstGeom>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b="1" dirty="0" smtClean="0">
                <a:solidFill>
                  <a:srgbClr val="000000"/>
                </a:solidFill>
                <a:latin typeface="Vodafone Rg" pitchFamily="34" charset="0"/>
              </a:rPr>
              <a:t>L</a:t>
            </a:r>
            <a:r>
              <a:rPr kumimoji="0" lang="en-GB" sz="1200" b="1" i="0" u="none" strike="noStrike" kern="1200" cap="none" spc="0" normalizeH="0" baseline="0" noProof="0" dirty="0" smtClean="0">
                <a:ln>
                  <a:noFill/>
                </a:ln>
                <a:solidFill>
                  <a:srgbClr val="000000"/>
                </a:solidFill>
                <a:effectLst/>
                <a:uLnTx/>
                <a:uFillTx/>
                <a:latin typeface="Vodafone Rg" pitchFamily="34" charset="0"/>
                <a:ea typeface="+mn-ea"/>
                <a:cs typeface="+mn-cs"/>
              </a:rPr>
              <a:t>L</a:t>
            </a:r>
          </a:p>
        </p:txBody>
      </p:sp>
      <p:sp>
        <p:nvSpPr>
          <p:cNvPr id="71" name="TextBox 70"/>
          <p:cNvSpPr txBox="1"/>
          <p:nvPr/>
        </p:nvSpPr>
        <p:spPr>
          <a:xfrm>
            <a:off x="7119811" y="695984"/>
            <a:ext cx="1897452" cy="639205"/>
          </a:xfrm>
          <a:prstGeom prst="rect">
            <a:avLst/>
          </a:prstGeom>
        </p:spPr>
        <p:txBody>
          <a:bodyPr wrap="none" lIns="0" tIns="0" rIns="0" bIns="0" rtlCol="0">
            <a:noAutofit/>
          </a:bodyPr>
          <a:lstStyle/>
          <a:p>
            <a:pPr lvl="0">
              <a:defRPr/>
            </a:pPr>
            <a:r>
              <a:rPr kumimoji="0" lang="en-GB" sz="1200" b="1" i="0" u="none" strike="noStrike" kern="1200" cap="none" spc="0" normalizeH="0" baseline="0" noProof="0" dirty="0" smtClean="0">
                <a:ln>
                  <a:noFill/>
                </a:ln>
                <a:solidFill>
                  <a:srgbClr val="000000"/>
                </a:solidFill>
                <a:effectLst/>
                <a:uLnTx/>
                <a:uFillTx/>
                <a:latin typeface="Vodafone Rg" pitchFamily="34" charset="0"/>
                <a:ea typeface="+mn-ea"/>
                <a:cs typeface="+mn-cs"/>
              </a:rPr>
              <a:t>ULL: </a:t>
            </a:r>
            <a:r>
              <a:rPr lang="en-US" sz="1200" dirty="0">
                <a:solidFill>
                  <a:srgbClr val="000000"/>
                </a:solidFill>
                <a:latin typeface="Vodafone Rg" pitchFamily="34" charset="0"/>
              </a:rPr>
              <a:t>Ultra </a:t>
            </a:r>
            <a:r>
              <a:rPr lang="en-US" sz="1200" dirty="0" smtClean="0">
                <a:solidFill>
                  <a:srgbClr val="000000"/>
                </a:solidFill>
                <a:latin typeface="Vodafone Rg" pitchFamily="34" charset="0"/>
              </a:rPr>
              <a:t>Low Latency </a:t>
            </a:r>
          </a:p>
          <a:p>
            <a:pPr lvl="0">
              <a:defRPr/>
            </a:pPr>
            <a:r>
              <a:rPr lang="en-GB" sz="1200" b="1" baseline="0" dirty="0" smtClean="0">
                <a:solidFill>
                  <a:srgbClr val="000000"/>
                </a:solidFill>
                <a:latin typeface="Vodafone Rg" pitchFamily="34" charset="0"/>
              </a:rPr>
              <a:t>ELL:</a:t>
            </a:r>
            <a:r>
              <a:rPr lang="en-GB" sz="1200" b="1" dirty="0" smtClean="0">
                <a:solidFill>
                  <a:srgbClr val="000000"/>
                </a:solidFill>
                <a:latin typeface="Vodafone Rg" pitchFamily="34" charset="0"/>
              </a:rPr>
              <a:t>  </a:t>
            </a:r>
            <a:r>
              <a:rPr lang="en-US" sz="1200" dirty="0" smtClean="0">
                <a:solidFill>
                  <a:srgbClr val="000000"/>
                </a:solidFill>
                <a:latin typeface="Vodafone Rg" pitchFamily="34" charset="0"/>
              </a:rPr>
              <a:t>Enhanced Low Latency </a:t>
            </a:r>
          </a:p>
          <a:p>
            <a:pPr lvl="0">
              <a:defRPr/>
            </a:pPr>
            <a:r>
              <a:rPr lang="en-GB" sz="1200" b="1" dirty="0" smtClean="0">
                <a:solidFill>
                  <a:srgbClr val="000000"/>
                </a:solidFill>
                <a:latin typeface="Vodafone Rg" pitchFamily="34" charset="0"/>
              </a:rPr>
              <a:t>LL</a:t>
            </a:r>
            <a:r>
              <a:rPr lang="en-GB" sz="1200" dirty="0">
                <a:solidFill>
                  <a:srgbClr val="000000"/>
                </a:solidFill>
                <a:latin typeface="Vodafone Rg" pitchFamily="34" charset="0"/>
              </a:rPr>
              <a:t>: </a:t>
            </a:r>
            <a:r>
              <a:rPr lang="en-GB" sz="1200" dirty="0" smtClean="0">
                <a:solidFill>
                  <a:srgbClr val="000000"/>
                </a:solidFill>
                <a:latin typeface="Vodafone Rg" pitchFamily="34" charset="0"/>
              </a:rPr>
              <a:t>    Low Latency</a:t>
            </a:r>
            <a:endParaRPr lang="en-GB" sz="1200" dirty="0">
              <a:solidFill>
                <a:srgbClr val="000000"/>
              </a:solidFill>
              <a:latin typeface="Vodafone Rg" pitchFamily="34" charset="0"/>
            </a:endParaRPr>
          </a:p>
        </p:txBody>
      </p:sp>
      <p:sp>
        <p:nvSpPr>
          <p:cNvPr id="73" name="TextBox 72"/>
          <p:cNvSpPr txBox="1"/>
          <p:nvPr/>
        </p:nvSpPr>
        <p:spPr>
          <a:xfrm>
            <a:off x="6295271" y="1556309"/>
            <a:ext cx="534027" cy="3231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50" b="0" i="0" u="none" strike="noStrike" kern="1200" cap="none" spc="0" normalizeH="0" baseline="0" noProof="0" dirty="0" smtClean="0">
                <a:ln>
                  <a:noFill/>
                </a:ln>
                <a:solidFill>
                  <a:srgbClr val="000000"/>
                </a:solidFill>
                <a:effectLst/>
                <a:uLnTx/>
                <a:uFillTx/>
                <a:latin typeface="Vodafone Rg" pitchFamily="34" charset="0"/>
                <a:ea typeface="+mn-ea"/>
                <a:cs typeface="+mn-cs"/>
              </a:rPr>
              <a:t>Cloud Robotics</a:t>
            </a:r>
          </a:p>
        </p:txBody>
      </p:sp>
      <p:sp>
        <p:nvSpPr>
          <p:cNvPr id="2" name="TextBox 1"/>
          <p:cNvSpPr txBox="1"/>
          <p:nvPr/>
        </p:nvSpPr>
        <p:spPr>
          <a:xfrm>
            <a:off x="250825" y="530679"/>
            <a:ext cx="3659868" cy="275618"/>
          </a:xfrm>
          <a:prstGeom prst="rect">
            <a:avLst/>
          </a:prstGeom>
        </p:spPr>
        <p:txBody>
          <a:bodyPr wrap="square" lIns="0" tIns="0" rIns="0" bIns="0" rtlCol="0">
            <a:noAutofit/>
          </a:bodyPr>
          <a:lstStyle/>
          <a:p>
            <a:pPr marL="0" indent="0">
              <a:buFont typeface="Arial" pitchFamily="34" charset="0"/>
              <a:buNone/>
            </a:pPr>
            <a:r>
              <a:rPr lang="en-GB" sz="1200" dirty="0" smtClean="0">
                <a:solidFill>
                  <a:schemeClr val="bg2"/>
                </a:solidFill>
                <a:latin typeface="Vodafone Rg" pitchFamily="34" charset="0"/>
              </a:rPr>
              <a:t>Speed &amp; latency enable new applications…</a:t>
            </a:r>
          </a:p>
        </p:txBody>
      </p:sp>
    </p:spTree>
    <p:extLst>
      <p:ext uri="{BB962C8B-B14F-4D97-AF65-F5344CB8AC3E}">
        <p14:creationId xmlns:p14="http://schemas.microsoft.com/office/powerpoint/2010/main" val="3351152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theme>
</file>

<file path=ppt/theme/theme2.xml><?xml version="1.0" encoding="utf-8"?>
<a:theme xmlns:a="http://schemas.openxmlformats.org/drawingml/2006/main" name="1_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theme>
</file>

<file path=ppt/theme/theme3.xml><?xml version="1.0" encoding="utf-8"?>
<a:theme xmlns:a="http://schemas.openxmlformats.org/drawingml/2006/main" name="5_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theme>
</file>

<file path=ppt/theme/theme4.xml><?xml version="1.0" encoding="utf-8"?>
<a:theme xmlns:a="http://schemas.openxmlformats.org/drawingml/2006/main" name="8_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extLst>
    <a:ext uri="{05A4C25C-085E-4340-85A3-A5531E510DB2}">
      <thm15:themeFamily xmlns:thm15="http://schemas.microsoft.com/office/thememl/2012/main" name="VF_ID_PPT Template_16x9_FINAL.pptx" id="{010C958C-15E1-428D-9367-4D9E86F93742}" vid="{83371500-DBB3-4FDC-8D29-84D8304063F4}"/>
    </a:ext>
  </a:extLst>
</a:theme>
</file>

<file path=ppt/theme/theme5.xml><?xml version="1.0" encoding="utf-8"?>
<a:theme xmlns:a="http://schemas.openxmlformats.org/drawingml/2006/main" name="6_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themeOverride>
</file>

<file path=ppt/theme/themeOverride2.xml><?xml version="1.0" encoding="utf-8"?>
<a:themeOverride xmlns:a="http://schemas.openxmlformats.org/drawingml/2006/main">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652A86C5E8C24EBA2B6793D7880B46" ma:contentTypeVersion="15" ma:contentTypeDescription="Create a new document." ma:contentTypeScope="" ma:versionID="759cca152b7d36b881dfcac81401c704">
  <xsd:schema xmlns:xsd="http://www.w3.org/2001/XMLSchema" xmlns:xs="http://www.w3.org/2001/XMLSchema" xmlns:p="http://schemas.microsoft.com/office/2006/metadata/properties" xmlns:ns1="http://schemas.microsoft.com/sharepoint/v3" xmlns:ns3="1e607c4c-35ee-4802-9cd5-6e53ff1d7965" xmlns:ns4="c2a8da8c-fd31-4a32-8e10-f89e5c5326fa" targetNamespace="http://schemas.microsoft.com/office/2006/metadata/properties" ma:root="true" ma:fieldsID="c4de3f1ceb2b0e51f25797c5a7f3215d" ns1:_="" ns3:_="" ns4:_="">
    <xsd:import namespace="http://schemas.microsoft.com/sharepoint/v3"/>
    <xsd:import namespace="1e607c4c-35ee-4802-9cd5-6e53ff1d7965"/>
    <xsd:import namespace="c2a8da8c-fd31-4a32-8e10-f89e5c5326f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607c4c-35ee-4802-9cd5-6e53ff1d79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a8da8c-fd31-4a32-8e10-f89e5c5326f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01C830C-1D62-4A2C-A867-5F012D1CDA31}">
  <ds:schemaRefs>
    <ds:schemaRef ds:uri="http://schemas.microsoft.com/sharepoint/v3/contenttype/forms"/>
  </ds:schemaRefs>
</ds:datastoreItem>
</file>

<file path=customXml/itemProps2.xml><?xml version="1.0" encoding="utf-8"?>
<ds:datastoreItem xmlns:ds="http://schemas.openxmlformats.org/officeDocument/2006/customXml" ds:itemID="{09DAFFAF-217B-4DCB-96E3-6F1F1652B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607c4c-35ee-4802-9cd5-6e53ff1d7965"/>
    <ds:schemaRef ds:uri="c2a8da8c-fd31-4a32-8e10-f89e5c532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5BA5C9-CDA9-41BE-9A3D-7DC907E6C770}">
  <ds:schemaRef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purl.org/dc/terms/"/>
    <ds:schemaRef ds:uri="c2a8da8c-fd31-4a32-8e10-f89e5c5326fa"/>
    <ds:schemaRef ds:uri="http://schemas.microsoft.com/sharepoint/v3"/>
    <ds:schemaRef ds:uri="http://schemas.microsoft.com/office/infopath/2007/PartnerControls"/>
    <ds:schemaRef ds:uri="http://schemas.openxmlformats.org/package/2006/metadata/core-properties"/>
    <ds:schemaRef ds:uri="1e607c4c-35ee-4802-9cd5-6e53ff1d7965"/>
  </ds:schemaRefs>
</ds:datastoreItem>
</file>

<file path=docProps/app.xml><?xml version="1.0" encoding="utf-8"?>
<Properties xmlns="http://schemas.openxmlformats.org/officeDocument/2006/extended-properties" xmlns:vt="http://schemas.openxmlformats.org/officeDocument/2006/docPropsVTypes">
  <TotalTime>0</TotalTime>
  <Words>1287</Words>
  <Application>Microsoft Office PowerPoint</Application>
  <PresentationFormat>On-screen Show (16:9)</PresentationFormat>
  <Paragraphs>130</Paragraphs>
  <Slides>11</Slides>
  <Notes>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Calibri</vt:lpstr>
      <vt:lpstr>Vodafone Rg</vt:lpstr>
      <vt:lpstr>Vodafone</vt:lpstr>
      <vt:lpstr>1_Vodafone</vt:lpstr>
      <vt:lpstr>5_Vodafone</vt:lpstr>
      <vt:lpstr>8_Vodafone</vt:lpstr>
      <vt:lpstr>6_Vodafone</vt:lpstr>
      <vt:lpstr>SA1 Waterfront Event 13 February 2020</vt:lpstr>
      <vt:lpstr>What is 5G?</vt:lpstr>
      <vt:lpstr>PowerPoint Presentation</vt:lpstr>
      <vt:lpstr>PowerPoint Presentation</vt:lpstr>
      <vt:lpstr>5G radio will start in high &amp; low bands initially with 3.5GHz as the key band</vt:lpstr>
      <vt:lpstr>PowerPoint Presentation</vt:lpstr>
      <vt:lpstr>PowerPoint Presentation</vt:lpstr>
      <vt:lpstr>5G encompasses ‘4G Evolution” and new 5G Radio supported by common architectural evolution </vt:lpstr>
      <vt:lpstr>PowerPoint Presentation</vt:lpstr>
      <vt:lpstr>5G | Can it enable more than better speeds and latency in society?</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16x9 PowerPoint Template &amp; Usage</dc:title>
  <dc:creator/>
  <cp:lastModifiedBy/>
  <cp:revision>99</cp:revision>
  <cp:lastPrinted>2011-08-30T12:20:26Z</cp:lastPrinted>
  <dcterms:created xsi:type="dcterms:W3CDTF">2013-08-14T12:09:46Z</dcterms:created>
  <dcterms:modified xsi:type="dcterms:W3CDTF">2020-02-17T10:20:01Z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0x01010044652A86C5E8C24EBA2B6793D7880B46</vt:lpwstr>
  </property>
  <property fmtid="{D5CDD505-2E9C-101B-9397-08002B2CF9AE}" pid="4" name="MSIP_Label_0359f705-2ba0-454b-9cfc-6ce5bcaac040_Enabled">
    <vt:lpwstr>True</vt:lpwstr>
  </property>
  <property fmtid="{D5CDD505-2E9C-101B-9397-08002B2CF9AE}" pid="5" name="MSIP_Label_0359f705-2ba0-454b-9cfc-6ce5bcaac040_SiteId">
    <vt:lpwstr>68283f3b-8487-4c86-adb3-a5228f18b893</vt:lpwstr>
  </property>
  <property fmtid="{D5CDD505-2E9C-101B-9397-08002B2CF9AE}" pid="6" name="MSIP_Label_0359f705-2ba0-454b-9cfc-6ce5bcaac040_Owner">
    <vt:lpwstr>Paul.Morton@vodafone.com</vt:lpwstr>
  </property>
  <property fmtid="{D5CDD505-2E9C-101B-9397-08002B2CF9AE}" pid="7" name="MSIP_Label_0359f705-2ba0-454b-9cfc-6ce5bcaac040_SetDate">
    <vt:lpwstr>2020-02-14T08:43:44.3385072Z</vt:lpwstr>
  </property>
  <property fmtid="{D5CDD505-2E9C-101B-9397-08002B2CF9AE}" pid="8" name="MSIP_Label_0359f705-2ba0-454b-9cfc-6ce5bcaac040_Name">
    <vt:lpwstr>C2 General</vt:lpwstr>
  </property>
  <property fmtid="{D5CDD505-2E9C-101B-9397-08002B2CF9AE}" pid="9" name="MSIP_Label_0359f705-2ba0-454b-9cfc-6ce5bcaac040_Application">
    <vt:lpwstr>Microsoft Azure Information Protection</vt:lpwstr>
  </property>
  <property fmtid="{D5CDD505-2E9C-101B-9397-08002B2CF9AE}" pid="10" name="MSIP_Label_0359f705-2ba0-454b-9cfc-6ce5bcaac040_Extended_MSFT_Method">
    <vt:lpwstr>Manual</vt:lpwstr>
  </property>
  <property fmtid="{D5CDD505-2E9C-101B-9397-08002B2CF9AE}" pid="11" name="Sensitivity">
    <vt:lpwstr>C2 General</vt:lpwstr>
  </property>
</Properties>
</file>