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 id="2147483682" r:id="rId2"/>
    <p:sldMasterId id="2147483697" r:id="rId3"/>
    <p:sldMasterId id="2147483732" r:id="rId4"/>
    <p:sldMasterId id="2147483749" r:id="rId5"/>
    <p:sldMasterId id="2147483764" r:id="rId6"/>
  </p:sldMasterIdLst>
  <p:notesMasterIdLst>
    <p:notesMasterId r:id="rId28"/>
  </p:notesMasterIdLst>
  <p:sldIdLst>
    <p:sldId id="418" r:id="rId7"/>
    <p:sldId id="718" r:id="rId8"/>
    <p:sldId id="443" r:id="rId9"/>
    <p:sldId id="719" r:id="rId10"/>
    <p:sldId id="716" r:id="rId11"/>
    <p:sldId id="720" r:id="rId12"/>
    <p:sldId id="721" r:id="rId13"/>
    <p:sldId id="472" r:id="rId14"/>
    <p:sldId id="722" r:id="rId15"/>
    <p:sldId id="468" r:id="rId16"/>
    <p:sldId id="544" r:id="rId17"/>
    <p:sldId id="567" r:id="rId18"/>
    <p:sldId id="499" r:id="rId19"/>
    <p:sldId id="611" r:id="rId20"/>
    <p:sldId id="612" r:id="rId21"/>
    <p:sldId id="442" r:id="rId22"/>
    <p:sldId id="726" r:id="rId23"/>
    <p:sldId id="725" r:id="rId24"/>
    <p:sldId id="727" r:id="rId25"/>
    <p:sldId id="435" r:id="rId26"/>
    <p:sldId id="433" r:id="rId2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ah Mutton" initials="SM" lastIdx="19" clrIdx="0">
    <p:extLst>
      <p:ext uri="{19B8F6BF-5375-455C-9EA6-DF929625EA0E}">
        <p15:presenceInfo xmlns:p15="http://schemas.microsoft.com/office/powerpoint/2012/main" userId="S-1-5-21-1899894699-2052013861-1874078741-16310" providerId="AD"/>
      </p:ext>
    </p:extLst>
  </p:cmAuthor>
  <p:cmAuthor id="2" name="Microsoft Office User" initials="Office"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A"/>
    <a:srgbClr val="F8240B"/>
    <a:srgbClr val="DD1F08"/>
    <a:srgbClr val="B51705"/>
    <a:srgbClr val="C80108"/>
    <a:srgbClr val="007AA4"/>
    <a:srgbClr val="5B74AF"/>
    <a:srgbClr val="CD1C07"/>
    <a:srgbClr val="F0220A"/>
    <a:srgbClr val="9411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B6A48D-43F6-42B8-8024-46B9DC951EFE}" v="7" dt="2019-12-09T12:01:09.8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00" autoAdjust="0"/>
    <p:restoredTop sz="97759" autoAdjust="0"/>
  </p:normalViewPr>
  <p:slideViewPr>
    <p:cSldViewPr snapToGrid="0" snapToObjects="1">
      <p:cViewPr varScale="1">
        <p:scale>
          <a:sx n="68" d="100"/>
          <a:sy n="68" d="100"/>
        </p:scale>
        <p:origin x="918"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Elsmere" userId="db4e84f3-748b-4be2-afa0-0dec90ebd59f" providerId="ADAL" clId="{585902AE-B941-4DDA-9A3F-094FC0D12EE3}"/>
    <pc:docChg chg="addSld delSld modSld sldOrd">
      <pc:chgData name="David Elsmere" userId="db4e84f3-748b-4be2-afa0-0dec90ebd59f" providerId="ADAL" clId="{585902AE-B941-4DDA-9A3F-094FC0D12EE3}" dt="2019-12-09T12:06:14.142" v="8"/>
      <pc:docMkLst>
        <pc:docMk/>
      </pc:docMkLst>
      <pc:sldChg chg="del">
        <pc:chgData name="David Elsmere" userId="db4e84f3-748b-4be2-afa0-0dec90ebd59f" providerId="ADAL" clId="{585902AE-B941-4DDA-9A3F-094FC0D12EE3}" dt="2019-12-09T11:15:08.452" v="1" actId="47"/>
        <pc:sldMkLst>
          <pc:docMk/>
          <pc:sldMk cId="1870833005" sldId="447"/>
        </pc:sldMkLst>
      </pc:sldChg>
      <pc:sldChg chg="del">
        <pc:chgData name="David Elsmere" userId="db4e84f3-748b-4be2-afa0-0dec90ebd59f" providerId="ADAL" clId="{585902AE-B941-4DDA-9A3F-094FC0D12EE3}" dt="2019-12-09T11:14:47.998" v="0" actId="47"/>
        <pc:sldMkLst>
          <pc:docMk/>
          <pc:sldMk cId="1236577140" sldId="457"/>
        </pc:sldMkLst>
      </pc:sldChg>
      <pc:sldChg chg="del">
        <pc:chgData name="David Elsmere" userId="db4e84f3-748b-4be2-afa0-0dec90ebd59f" providerId="ADAL" clId="{585902AE-B941-4DDA-9A3F-094FC0D12EE3}" dt="2019-12-09T11:57:29.021" v="5" actId="47"/>
        <pc:sldMkLst>
          <pc:docMk/>
          <pc:sldMk cId="53291829" sldId="466"/>
        </pc:sldMkLst>
      </pc:sldChg>
      <pc:sldChg chg="add">
        <pc:chgData name="David Elsmere" userId="db4e84f3-748b-4be2-afa0-0dec90ebd59f" providerId="ADAL" clId="{585902AE-B941-4DDA-9A3F-094FC0D12EE3}" dt="2019-12-09T11:56:32.959" v="2"/>
        <pc:sldMkLst>
          <pc:docMk/>
          <pc:sldMk cId="267715694" sldId="469"/>
        </pc:sldMkLst>
      </pc:sldChg>
      <pc:sldChg chg="add">
        <pc:chgData name="David Elsmere" userId="db4e84f3-748b-4be2-afa0-0dec90ebd59f" providerId="ADAL" clId="{585902AE-B941-4DDA-9A3F-094FC0D12EE3}" dt="2019-12-09T11:56:44.977" v="3"/>
        <pc:sldMkLst>
          <pc:docMk/>
          <pc:sldMk cId="1619617510" sldId="470"/>
        </pc:sldMkLst>
      </pc:sldChg>
      <pc:sldChg chg="del">
        <pc:chgData name="David Elsmere" userId="db4e84f3-748b-4be2-afa0-0dec90ebd59f" providerId="ADAL" clId="{585902AE-B941-4DDA-9A3F-094FC0D12EE3}" dt="2019-12-09T11:57:37.510" v="6" actId="47"/>
        <pc:sldMkLst>
          <pc:docMk/>
          <pc:sldMk cId="2401326930" sldId="471"/>
        </pc:sldMkLst>
      </pc:sldChg>
      <pc:sldChg chg="del">
        <pc:chgData name="David Elsmere" userId="db4e84f3-748b-4be2-afa0-0dec90ebd59f" providerId="ADAL" clId="{585902AE-B941-4DDA-9A3F-094FC0D12EE3}" dt="2019-12-09T11:57:26.625" v="4" actId="47"/>
        <pc:sldMkLst>
          <pc:docMk/>
          <pc:sldMk cId="4260483766" sldId="723"/>
        </pc:sldMkLst>
      </pc:sldChg>
      <pc:sldChg chg="ord">
        <pc:chgData name="David Elsmere" userId="db4e84f3-748b-4be2-afa0-0dec90ebd59f" providerId="ADAL" clId="{585902AE-B941-4DDA-9A3F-094FC0D12EE3}" dt="2019-12-09T12:06:14.142" v="8"/>
        <pc:sldMkLst>
          <pc:docMk/>
          <pc:sldMk cId="2657631109" sldId="72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0153408-40A9-41E5-9ADF-66BA9856F6CE}" type="datetimeFigureOut">
              <a:rPr lang="en-GB" smtClean="0"/>
              <a:t>13/02/2020</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5125EDE-80A3-487A-83F2-CB8FEF066426}" type="slidenum">
              <a:rPr lang="en-GB" smtClean="0"/>
              <a:t>‹#›</a:t>
            </a:fld>
            <a:endParaRPr lang="en-GB" dirty="0"/>
          </a:p>
        </p:txBody>
      </p:sp>
    </p:spTree>
    <p:extLst>
      <p:ext uri="{BB962C8B-B14F-4D97-AF65-F5344CB8AC3E}">
        <p14:creationId xmlns:p14="http://schemas.microsoft.com/office/powerpoint/2010/main" val="3758891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25EDE-80A3-487A-83F2-CB8FEF0664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271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125EDE-80A3-487A-83F2-CB8FEF066426}" type="slidenum">
              <a:rPr lang="en-GB" smtClean="0"/>
              <a:t>16</a:t>
            </a:fld>
            <a:endParaRPr lang="en-GB" dirty="0"/>
          </a:p>
        </p:txBody>
      </p:sp>
    </p:spTree>
    <p:extLst>
      <p:ext uri="{BB962C8B-B14F-4D97-AF65-F5344CB8AC3E}">
        <p14:creationId xmlns:p14="http://schemas.microsoft.com/office/powerpoint/2010/main" val="4072473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Tx/>
              <a:buChar char="-"/>
            </a:pPr>
            <a:r>
              <a:rPr lang="en-GB" u="sng" baseline="0" dirty="0"/>
              <a:t>Visit Wales and many others do not have a Google + presence any longer </a:t>
            </a:r>
            <a:r>
              <a:rPr lang="en-GB" baseline="0" dirty="0"/>
              <a:t> </a:t>
            </a:r>
          </a:p>
          <a:p>
            <a:pPr marL="171450" indent="-171450" algn="l">
              <a:buFontTx/>
              <a:buChar char="-"/>
            </a:pPr>
            <a:r>
              <a:rPr lang="en-GB" baseline="0" dirty="0"/>
              <a:t>Draw the group’s attention to the theme of the boards used by Visit Britain and Visit Scotland. Note the high quality photographs again and the hashtag #FindYourEpic</a:t>
            </a:r>
          </a:p>
          <a:p>
            <a:pPr marL="171450" indent="-171450" algn="l">
              <a:buFontTx/>
              <a:buChar char="-"/>
            </a:pPr>
            <a:r>
              <a:rPr lang="en-GB" baseline="0" dirty="0"/>
              <a:t>People can follow your posts.</a:t>
            </a:r>
          </a:p>
          <a:p>
            <a:pPr marL="171450" indent="-171450" algn="l">
              <a:buFontTx/>
              <a:buChar char="-"/>
            </a:pPr>
            <a:r>
              <a:rPr lang="en-GB" baseline="0" dirty="0"/>
              <a:t>Highlight the About, Posts, Photos and Videos sections. </a:t>
            </a:r>
          </a:p>
          <a:p>
            <a:pPr marL="171450" indent="-171450" algn="l">
              <a:buFontTx/>
              <a:buChar char="-"/>
            </a:pPr>
            <a:endParaRPr lang="en-GB" baseline="0" dirty="0"/>
          </a:p>
          <a:p>
            <a:pPr marL="171450" indent="-171450" algn="l">
              <a:buFontTx/>
              <a:buChar char="-"/>
            </a:pPr>
            <a:r>
              <a:rPr lang="en-GB" baseline="0" dirty="0"/>
              <a:t>Emphasise Google My Business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25EDE-80A3-487A-83F2-CB8FEF0664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155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Tx/>
              <a:buNone/>
            </a:pPr>
            <a:endParaRPr lang="en-GB" baseline="0" dirty="0"/>
          </a:p>
          <a:p>
            <a:pPr marL="0" indent="0" algn="l">
              <a:buFontTx/>
              <a:buNone/>
            </a:pPr>
            <a:r>
              <a:rPr lang="en-GB" baseline="0" dirty="0"/>
              <a:t>NB: Stress company presence and individual presence </a:t>
            </a:r>
            <a:r>
              <a:rPr lang="mr-IN" baseline="0" dirty="0"/>
              <a:t>–</a:t>
            </a:r>
            <a:r>
              <a:rPr lang="en-GB" baseline="0" dirty="0"/>
              <a:t> connect both. LinkedIn has great new resources for smaller businesses </a:t>
            </a:r>
            <a:r>
              <a:rPr lang="mr-IN" baseline="0" dirty="0"/>
              <a:t>–</a:t>
            </a:r>
            <a:r>
              <a:rPr lang="en-GB" baseline="0" dirty="0"/>
              <a:t> check out their help feature</a:t>
            </a:r>
          </a:p>
          <a:p>
            <a:pPr marL="0" indent="0" algn="l">
              <a:buFontTx/>
              <a:buNone/>
            </a:pPr>
            <a:endParaRPr lang="en-GB" baseline="0" dirty="0"/>
          </a:p>
          <a:p>
            <a:pPr marL="0" indent="0" algn="l">
              <a:buFontTx/>
              <a:buNone/>
            </a:pPr>
            <a:r>
              <a:rPr lang="en-GB" baseline="0" dirty="0"/>
              <a:t> ACTIVITY</a:t>
            </a:r>
          </a:p>
          <a:p>
            <a:pPr marL="171450" indent="-171450" algn="l">
              <a:buFontTx/>
              <a:buChar char="-"/>
            </a:pPr>
            <a:r>
              <a:rPr lang="en-GB" baseline="0" dirty="0"/>
              <a:t>Ask who has a LinkedIn profile set up. Ask if one of them would be happy to show their profile on screen. You will need a web browser ready to open for this. </a:t>
            </a:r>
          </a:p>
          <a:p>
            <a:pPr marL="171450" indent="-171450" algn="l">
              <a:buFontTx/>
              <a:buChar char="-"/>
            </a:pPr>
            <a:r>
              <a:rPr lang="en-GB" baseline="0" dirty="0"/>
              <a:t>Facilitate a short discussion on how they set it up, why they did and for what they use it now. Repeat this with another member of the group.</a:t>
            </a:r>
          </a:p>
          <a:p>
            <a:pPr marL="171450" indent="-171450" algn="l">
              <a:buFontTx/>
              <a:buChar char="-"/>
            </a:pPr>
            <a:r>
              <a:rPr lang="en-GB" baseline="0" dirty="0"/>
              <a:t>There’s a very good chance that at least 1 person in the group will have a LinkedIn profile. If not, be ready to show either your own profile and to share why you’ve set it up or show someone else’s you know.</a:t>
            </a:r>
          </a:p>
          <a:p>
            <a:pPr marL="171450" indent="-171450" algn="l">
              <a:buFontTx/>
              <a:buChar char="-"/>
            </a:pPr>
            <a:r>
              <a:rPr lang="en-GB" baseline="0" dirty="0"/>
              <a:t>LinkedIn is particularly opportune for owners/staff who have a key skill to offer, especially if you operate in the service industry and B2B.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25EDE-80A3-487A-83F2-CB8FEF0664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186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Tx/>
              <a:buChar char="-"/>
            </a:pPr>
            <a:r>
              <a:rPr lang="en-GB" baseline="0" dirty="0"/>
              <a:t>Huge growth on Instagram </a:t>
            </a:r>
            <a:r>
              <a:rPr lang="mr-IN" baseline="0" dirty="0"/>
              <a:t>–</a:t>
            </a:r>
            <a:r>
              <a:rPr lang="en-GB" baseline="0" dirty="0"/>
              <a:t> passed 1 billion user mark in June 2018 (owned by Facebook)</a:t>
            </a:r>
          </a:p>
          <a:p>
            <a:pPr marL="171450" indent="-171450" algn="l">
              <a:buFontTx/>
              <a:buChar char="-"/>
            </a:pPr>
            <a:r>
              <a:rPr lang="en-GB" baseline="0" dirty="0"/>
              <a:t>Present Instagram as a photo album for their business. Probably one the most visually attractive platforms. </a:t>
            </a:r>
          </a:p>
          <a:p>
            <a:pPr marL="171450" indent="-171450" algn="l">
              <a:buFontTx/>
              <a:buChar char="-"/>
            </a:pPr>
            <a:r>
              <a:rPr lang="en-GB" baseline="0" dirty="0"/>
              <a:t>Misconception that the site is best suited for fashion/trend sensitive industries, creative businesses and food companies. There are plenty of examples of what could be considered as “boring” companies using Instagram effectively to build up brand awareness and customer loyalty.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25EDE-80A3-487A-83F2-CB8FEF0664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522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Instagram is fastest growing platform</a:t>
            </a:r>
            <a:r>
              <a:rPr lang="en-US" baseline="0" dirty="0"/>
              <a:t> and is a tourism and hospitality starting to use it prolifically.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25EDE-80A3-487A-83F2-CB8FEF0664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396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www.answerthepublic.com</a:t>
            </a:r>
          </a:p>
          <a:p>
            <a:endParaRPr lang="en-US" dirty="0"/>
          </a:p>
          <a:p>
            <a:r>
              <a:rPr lang="en-US" dirty="0"/>
              <a:t>Searches in real time</a:t>
            </a:r>
            <a:r>
              <a:rPr lang="en-US" baseline="0" dirty="0"/>
              <a:t> to tell you what search terms are currently popular </a:t>
            </a:r>
            <a:r>
              <a:rPr lang="mr-IN" baseline="0" dirty="0"/>
              <a:t>–</a:t>
            </a:r>
            <a:r>
              <a:rPr lang="en-US" baseline="0" dirty="0"/>
              <a:t> put in a phrase or key word and it will generate reports that will help you with establishing ideas for blogs, web content, social posts etc.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25EDE-80A3-487A-83F2-CB8FEF0664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46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might shock some people</a:t>
            </a:r>
            <a:r>
              <a:rPr lang="en-US" baseline="0" dirty="0"/>
              <a:t> – think about what people share and talk about on Facebook and you’ll realise how they can – it tracks your usage, on all devices, your location etc. It also works with companies like Epsilon to gather info from govt records, insurance policies, surveys, commercial sources like magazine subscriptions</a:t>
            </a:r>
          </a:p>
          <a:p>
            <a:endParaRPr lang="en-US" baseline="0" dirty="0"/>
          </a:p>
          <a:p>
            <a:r>
              <a:rPr lang="en-US" baseline="0" dirty="0"/>
              <a:t>This is from the Targeted Ad Education section on Facebook – it’s updated their ad preference settings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25EDE-80A3-487A-83F2-CB8FEF0664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308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r>
              <a:rPr lang="en-GB" dirty="0"/>
              <a:t>Work using mobile telephone signal, can be cheaper than traditional PDQ – add indicative costs?</a:t>
            </a:r>
          </a:p>
          <a:p>
            <a:pPr defTabSz="914400"/>
            <a:r>
              <a:rPr lang="en-GB" dirty="0"/>
              <a:t>Portable</a:t>
            </a:r>
          </a:p>
          <a:p>
            <a:pPr defTabSz="914400"/>
            <a:r>
              <a:rPr lang="en-GB" dirty="0"/>
              <a:t>Can be used at client’s premises</a:t>
            </a:r>
          </a:p>
          <a:p>
            <a:pPr defTabSz="914400"/>
            <a:endParaRPr lang="en-GB" dirty="0"/>
          </a:p>
          <a:p>
            <a:pPr defTabSz="914400"/>
            <a:r>
              <a:rPr lang="en-GB" dirty="0" err="1"/>
              <a:t>izettle</a:t>
            </a:r>
            <a:r>
              <a:rPr lang="en-GB" dirty="0"/>
              <a:t> -Smart Rate automatically reduces your transaction fees based on your monthly sales - starting at 2.75% and dropping to as little as 1.50% per transaction. go to their website to see an interactive guide.</a:t>
            </a:r>
          </a:p>
          <a:p>
            <a:pPr defTabSz="914400"/>
            <a:endParaRPr lang="en-GB" dirty="0"/>
          </a:p>
          <a:p>
            <a:pPr defTabSz="914400"/>
            <a:r>
              <a:rPr lang="en-GB" dirty="0" err="1"/>
              <a:t>Paypal</a:t>
            </a:r>
            <a:r>
              <a:rPr lang="en-GB" dirty="0"/>
              <a:t> here - initial fee for the software £59 - then pay from 2.75% to 1.9% +20p transaction fee on contactless and chip and pin - higher % if swiping magnetic strip.</a:t>
            </a:r>
          </a:p>
          <a:p>
            <a:pPr defTabSz="914400"/>
            <a:endParaRPr lang="en-GB" dirty="0"/>
          </a:p>
          <a:p>
            <a:pPr defTabSz="914400"/>
            <a:r>
              <a:rPr lang="en-GB" dirty="0"/>
              <a:t>Be aware of charges - made clear on their websites.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25EDE-80A3-487A-83F2-CB8FEF0664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924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r>
              <a:rPr lang="en-GB" dirty="0"/>
              <a:t>Dulux Visualizer – Customer chooses colour</a:t>
            </a:r>
          </a:p>
          <a:p>
            <a:pPr defTabSz="914400"/>
            <a:r>
              <a:rPr lang="en-GB" dirty="0"/>
              <a:t>Skitch – for making notes </a:t>
            </a:r>
          </a:p>
          <a:p>
            <a:pPr defTabSz="914400"/>
            <a:r>
              <a:rPr lang="en-GB" dirty="0"/>
              <a:t>Xero Me – timesheets</a:t>
            </a:r>
          </a:p>
          <a:p>
            <a:pPr defTabSz="914400"/>
            <a:r>
              <a:rPr lang="en-GB" dirty="0"/>
              <a:t>Xero – Invoicing</a:t>
            </a:r>
          </a:p>
          <a:p>
            <a:pPr defTabSz="914400"/>
            <a:r>
              <a:rPr lang="en-GB" dirty="0" err="1"/>
              <a:t>Paypal</a:t>
            </a:r>
            <a:r>
              <a:rPr lang="en-GB" dirty="0"/>
              <a:t> Here – Customer Pays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25EDE-80A3-487A-83F2-CB8FEF0664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47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jp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hyperlink" Target="https://businesswales.gov.wales/superfastbusinesswales/case-studies/geo-mapping-company-embraces-superfast-broadband" TargetMode="External"/><Relationship Id="rId3" Type="http://schemas.openxmlformats.org/officeDocument/2006/relationships/image" Target="../media/image4.jpg"/><Relationship Id="rId7" Type="http://schemas.openxmlformats.org/officeDocument/2006/relationships/image" Target="../media/image13.jpg"/><Relationship Id="rId12" Type="http://schemas.openxmlformats.org/officeDocument/2006/relationships/hyperlink" Target="https://businesswales.gov.wales/superfastbusinesswales/case-studies/it-strategy-delivers-20-revenue-growth-engineering-firm" TargetMode="External"/><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hyperlink" Target="https://businesswales.gov.wales/superfastbusinesswales/case-studies/newport-brothers-floor-expectations-thanks-facebook" TargetMode="External"/><Relationship Id="rId11" Type="http://schemas.openxmlformats.org/officeDocument/2006/relationships/image" Target="../media/image17.jpg"/><Relationship Id="rId5" Type="http://schemas.openxmlformats.org/officeDocument/2006/relationships/image" Target="../media/image12.jpg"/><Relationship Id="rId15" Type="http://schemas.openxmlformats.org/officeDocument/2006/relationships/hyperlink" Target="https://businesswales.gov.wales/superfastbusinesswales/case-studies/asbestos-specialist-eyes-growth-after-digital-investment" TargetMode="External"/><Relationship Id="rId10" Type="http://schemas.openxmlformats.org/officeDocument/2006/relationships/image" Target="../media/image16.jpg"/><Relationship Id="rId4" Type="http://schemas.openxmlformats.org/officeDocument/2006/relationships/hyperlink" Target="https://businesswales.gov.wales/superfastbusinesswales/case-studies/digital-approach-and-remote-working-leads-success-cardiff-business" TargetMode="External"/><Relationship Id="rId9" Type="http://schemas.openxmlformats.org/officeDocument/2006/relationships/image" Target="../media/image15.jpg"/><Relationship Id="rId14" Type="http://schemas.openxmlformats.org/officeDocument/2006/relationships/hyperlink" Target="https://businesswales.gov.wales/superfastbusinesswales/case-studies/nordic-specialist-embraces-cloud-technology" TargetMode="External"/></Relationships>
</file>

<file path=ppt/slideLayouts/_rels/slideLayout44.xml.rels><?xml version="1.0" encoding="UTF-8" standalone="yes"?>
<Relationships xmlns="http://schemas.openxmlformats.org/package/2006/relationships"><Relationship Id="rId8" Type="http://schemas.openxmlformats.org/officeDocument/2006/relationships/hyperlink" Target="https://twitter.com/hashtag/superfastbiz" TargetMode="External"/><Relationship Id="rId3" Type="http://schemas.openxmlformats.org/officeDocument/2006/relationships/image" Target="../media/image4.jpg"/><Relationship Id="rId7" Type="http://schemas.openxmlformats.org/officeDocument/2006/relationships/hyperlink" Target="https://businesswales.gov.wales/superfastbusinesswales/case-studies" TargetMode="External"/><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hyperlink" Target="https://businesswales.gov.wales/superfastbusinesswales/information-hub" TargetMode="Externa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8" Type="http://schemas.openxmlformats.org/officeDocument/2006/relationships/hyperlink" Target="https://businesswales.gov.wales/superfastbusinesswales/case-studies" TargetMode="External"/><Relationship Id="rId3" Type="http://schemas.openxmlformats.org/officeDocument/2006/relationships/image" Target="../media/image4.jpg"/><Relationship Id="rId7" Type="http://schemas.openxmlformats.org/officeDocument/2006/relationships/hyperlink" Target="https://businesswales.gov.wales/superfastbusinesswales/" TargetMode="External"/><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6.jpg"/><Relationship Id="rId9" Type="http://schemas.openxmlformats.org/officeDocument/2006/relationships/hyperlink" Target="https://twitter.com/hashtag/superfastbiz?ref_src=twsrc%5egoogle|twcamp%5eserp|twgr%5ehashtag" TargetMode="Externa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4.jp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hyperlink" Target="https://businesswales.gov.wales/superfastbusinesswales/case-studies/geo-mapping-company-embraces-superfast-broadband" TargetMode="External"/><Relationship Id="rId3" Type="http://schemas.openxmlformats.org/officeDocument/2006/relationships/image" Target="../media/image4.jpg"/><Relationship Id="rId7" Type="http://schemas.openxmlformats.org/officeDocument/2006/relationships/image" Target="../media/image13.jpg"/><Relationship Id="rId12" Type="http://schemas.openxmlformats.org/officeDocument/2006/relationships/hyperlink" Target="https://businesswales.gov.wales/superfastbusinesswales/case-studies/it-strategy-delivers-20-revenue-growth-engineering-firm" TargetMode="External"/><Relationship Id="rId2" Type="http://schemas.openxmlformats.org/officeDocument/2006/relationships/image" Target="../media/image2.jpg"/><Relationship Id="rId1" Type="http://schemas.openxmlformats.org/officeDocument/2006/relationships/slideMaster" Target="../slideMasters/slideMaster4.xml"/><Relationship Id="rId6" Type="http://schemas.openxmlformats.org/officeDocument/2006/relationships/hyperlink" Target="https://businesswales.gov.wales/superfastbusinesswales/case-studies/newport-brothers-floor-expectations-thanks-facebook" TargetMode="External"/><Relationship Id="rId11" Type="http://schemas.openxmlformats.org/officeDocument/2006/relationships/image" Target="../media/image17.jpg"/><Relationship Id="rId5" Type="http://schemas.openxmlformats.org/officeDocument/2006/relationships/image" Target="../media/image12.jpg"/><Relationship Id="rId15" Type="http://schemas.openxmlformats.org/officeDocument/2006/relationships/hyperlink" Target="https://businesswales.gov.wales/superfastbusinesswales/case-studies/asbestos-specialist-eyes-growth-after-digital-investment" TargetMode="External"/><Relationship Id="rId10" Type="http://schemas.openxmlformats.org/officeDocument/2006/relationships/image" Target="../media/image16.jpg"/><Relationship Id="rId4" Type="http://schemas.openxmlformats.org/officeDocument/2006/relationships/hyperlink" Target="https://businesswales.gov.wales/superfastbusinesswales/case-studies/digital-approach-and-remote-working-leads-success-cardiff-business" TargetMode="External"/><Relationship Id="rId9" Type="http://schemas.openxmlformats.org/officeDocument/2006/relationships/image" Target="../media/image15.jpg"/><Relationship Id="rId14" Type="http://schemas.openxmlformats.org/officeDocument/2006/relationships/hyperlink" Target="https://businesswales.gov.wales/superfastbusinesswales/case-studies/nordic-specialist-embraces-cloud-technology" TargetMode="External"/></Relationships>
</file>

<file path=ppt/slideLayouts/_rels/slideLayout61.xml.rels><?xml version="1.0" encoding="UTF-8" standalone="yes"?>
<Relationships xmlns="http://schemas.openxmlformats.org/package/2006/relationships"><Relationship Id="rId8" Type="http://schemas.openxmlformats.org/officeDocument/2006/relationships/hyperlink" Target="https://twitter.com/hashtag/superfastbiz" TargetMode="External"/><Relationship Id="rId3" Type="http://schemas.openxmlformats.org/officeDocument/2006/relationships/image" Target="../media/image4.jpg"/><Relationship Id="rId7" Type="http://schemas.openxmlformats.org/officeDocument/2006/relationships/hyperlink" Target="https://businesswales.gov.wales/superfastbusinesswales/case-studies" TargetMode="External"/><Relationship Id="rId2" Type="http://schemas.openxmlformats.org/officeDocument/2006/relationships/image" Target="../media/image2.jpg"/><Relationship Id="rId1" Type="http://schemas.openxmlformats.org/officeDocument/2006/relationships/slideMaster" Target="../slideMasters/slideMaster4.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hyperlink" Target="https://businesswales.gov.wales/superfastbusinesswales/information-hub" TargetMode="Externa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8" Type="http://schemas.openxmlformats.org/officeDocument/2006/relationships/hyperlink" Target="https://businesswales.gov.wales/superfastbusinesswales/case-studies" TargetMode="External"/><Relationship Id="rId3" Type="http://schemas.openxmlformats.org/officeDocument/2006/relationships/image" Target="../media/image4.jpg"/><Relationship Id="rId7" Type="http://schemas.openxmlformats.org/officeDocument/2006/relationships/hyperlink" Target="https://businesswales.gov.wales/superfastbusinesswales/" TargetMode="External"/><Relationship Id="rId2" Type="http://schemas.openxmlformats.org/officeDocument/2006/relationships/image" Target="../media/image2.jpg"/><Relationship Id="rId1" Type="http://schemas.openxmlformats.org/officeDocument/2006/relationships/slideMaster" Target="../slideMasters/slideMaster4.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6.jpg"/><Relationship Id="rId9" Type="http://schemas.openxmlformats.org/officeDocument/2006/relationships/hyperlink" Target="https://twitter.com/hashtag/superfastbiz?ref_src=twsrc%5egoogle|twcamp%5eserp|twgr%5ehashtag" TargetMode="Externa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4.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6.xml"/><Relationship Id="rId4" Type="http://schemas.openxmlformats.org/officeDocument/2006/relationships/image" Target="../media/image4.jp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hyperlink" Target="https://businesswales.gov.wales/superfastbusinesswales/case-studies/geo-mapping-company-embraces-superfast-broadband" TargetMode="External"/><Relationship Id="rId3" Type="http://schemas.openxmlformats.org/officeDocument/2006/relationships/image" Target="../media/image4.jpg"/><Relationship Id="rId7" Type="http://schemas.openxmlformats.org/officeDocument/2006/relationships/image" Target="../media/image13.jpg"/><Relationship Id="rId12" Type="http://schemas.openxmlformats.org/officeDocument/2006/relationships/hyperlink" Target="https://businesswales.gov.wales/superfastbusinesswales/case-studies/it-strategy-delivers-20-revenue-growth-engineering-firm" TargetMode="External"/><Relationship Id="rId2" Type="http://schemas.openxmlformats.org/officeDocument/2006/relationships/image" Target="../media/image2.jpg"/><Relationship Id="rId1" Type="http://schemas.openxmlformats.org/officeDocument/2006/relationships/slideMaster" Target="../slideMasters/slideMaster6.xml"/><Relationship Id="rId6" Type="http://schemas.openxmlformats.org/officeDocument/2006/relationships/hyperlink" Target="https://businesswales.gov.wales/superfastbusinesswales/case-studies/newport-brothers-floor-expectations-thanks-facebook" TargetMode="External"/><Relationship Id="rId11" Type="http://schemas.openxmlformats.org/officeDocument/2006/relationships/image" Target="../media/image17.jpg"/><Relationship Id="rId5" Type="http://schemas.openxmlformats.org/officeDocument/2006/relationships/image" Target="../media/image12.jpg"/><Relationship Id="rId15" Type="http://schemas.openxmlformats.org/officeDocument/2006/relationships/hyperlink" Target="https://businesswales.gov.wales/superfastbusinesswales/case-studies/asbestos-specialist-eyes-growth-after-digital-investment" TargetMode="External"/><Relationship Id="rId10" Type="http://schemas.openxmlformats.org/officeDocument/2006/relationships/image" Target="../media/image16.jpg"/><Relationship Id="rId4" Type="http://schemas.openxmlformats.org/officeDocument/2006/relationships/hyperlink" Target="https://businesswales.gov.wales/superfastbusinesswales/case-studies/digital-approach-and-remote-working-leads-success-cardiff-business" TargetMode="External"/><Relationship Id="rId9" Type="http://schemas.openxmlformats.org/officeDocument/2006/relationships/image" Target="../media/image15.jpg"/><Relationship Id="rId14" Type="http://schemas.openxmlformats.org/officeDocument/2006/relationships/hyperlink" Target="https://businesswales.gov.wales/superfastbusinesswales/case-studies/nordic-specialist-embraces-cloud-technology" TargetMode="External"/></Relationships>
</file>

<file path=ppt/slideLayouts/_rels/slideLayout91.xml.rels><?xml version="1.0" encoding="UTF-8" standalone="yes"?>
<Relationships xmlns="http://schemas.openxmlformats.org/package/2006/relationships"><Relationship Id="rId8" Type="http://schemas.openxmlformats.org/officeDocument/2006/relationships/hyperlink" Target="https://twitter.com/hashtag/superfastbiz" TargetMode="External"/><Relationship Id="rId3" Type="http://schemas.openxmlformats.org/officeDocument/2006/relationships/image" Target="../media/image4.jpg"/><Relationship Id="rId7" Type="http://schemas.openxmlformats.org/officeDocument/2006/relationships/hyperlink" Target="https://businesswales.gov.wales/superfastbusinesswales/case-studies" TargetMode="External"/><Relationship Id="rId2" Type="http://schemas.openxmlformats.org/officeDocument/2006/relationships/image" Target="../media/image2.jpg"/><Relationship Id="rId1" Type="http://schemas.openxmlformats.org/officeDocument/2006/relationships/slideMaster" Target="../slideMasters/slideMaster6.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hyperlink" Target="https://businesswales.gov.wales/superfastbusinesswales/information-hub" TargetMode="Externa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8" Type="http://schemas.openxmlformats.org/officeDocument/2006/relationships/hyperlink" Target="https://businesswales.gov.wales/superfastbusinesswales/case-studies" TargetMode="External"/><Relationship Id="rId3" Type="http://schemas.openxmlformats.org/officeDocument/2006/relationships/image" Target="../media/image4.jpg"/><Relationship Id="rId7" Type="http://schemas.openxmlformats.org/officeDocument/2006/relationships/hyperlink" Target="https://businesswales.gov.wales/superfastbusinesswales/" TargetMode="External"/><Relationship Id="rId2" Type="http://schemas.openxmlformats.org/officeDocument/2006/relationships/image" Target="../media/image2.jpg"/><Relationship Id="rId1" Type="http://schemas.openxmlformats.org/officeDocument/2006/relationships/slideMaster" Target="../slideMasters/slideMaster6.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6.jpg"/><Relationship Id="rId9" Type="http://schemas.openxmlformats.org/officeDocument/2006/relationships/hyperlink" Target="https://twitter.com/hashtag/superfastbiz?ref_src=twsrc%5egoogle|twcamp%5eserp|twgr%5ehashtag" TargetMode="Externa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4.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Red">
    <p:bg>
      <p:bgPr>
        <a:solidFill>
          <a:srgbClr val="C8010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4" name="Text Placeholder 3"/>
          <p:cNvSpPr>
            <a:spLocks noGrp="1"/>
          </p:cNvSpPr>
          <p:nvPr>
            <p:ph type="body" sz="quarter" idx="10" hasCustomPrompt="1"/>
          </p:nvPr>
        </p:nvSpPr>
        <p:spPr>
          <a:xfrm>
            <a:off x="536259" y="1460901"/>
            <a:ext cx="9743206" cy="5000189"/>
          </a:xfrm>
        </p:spPr>
        <p:txBody>
          <a:bodyPr>
            <a:noAutofit/>
          </a:bodyPr>
          <a:lstStyle>
            <a:lvl1pPr marL="182563" indent="-174625">
              <a:spcAft>
                <a:spcPts val="600"/>
              </a:spcAft>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1pPr>
            <a:lvl2pPr marL="400050" indent="-200025">
              <a:spcAft>
                <a:spcPts val="600"/>
              </a:spcAft>
              <a:buClr>
                <a:srgbClr val="C80108"/>
              </a:buClr>
              <a:buFont typeface="System Font Regular"/>
              <a:buChar char="–"/>
              <a:tabLst/>
              <a:defRPr sz="1700" b="0" i="0">
                <a:latin typeface="Arial" panose="020B0604020202020204" pitchFamily="34" charset="0"/>
                <a:ea typeface="Arial" panose="020B0604020202020204" pitchFamily="34" charset="0"/>
                <a:cs typeface="Arial" panose="020B0604020202020204" pitchFamily="34" charset="0"/>
              </a:defRPr>
            </a:lvl2pPr>
            <a:lvl3pPr marL="625475" indent="-207963">
              <a:spcAft>
                <a:spcPts val="600"/>
              </a:spcAft>
              <a:buClr>
                <a:srgbClr val="C80108"/>
              </a:buClr>
              <a:buFont typeface="System Font Regular"/>
              <a:buChar char="–"/>
              <a:tabLst/>
              <a:defRPr sz="1700" b="0" i="0">
                <a:latin typeface="Arial" panose="020B0604020202020204" pitchFamily="34" charset="0"/>
                <a:ea typeface="Arial" panose="020B0604020202020204" pitchFamily="34" charset="0"/>
                <a:cs typeface="Arial" panose="020B0604020202020204" pitchFamily="34" charset="0"/>
              </a:defRPr>
            </a:lvl3pPr>
            <a:lvl4pPr marL="850900" indent="-174625">
              <a:spcAft>
                <a:spcPts val="600"/>
              </a:spcAft>
              <a:buClr>
                <a:srgbClr val="C80108"/>
              </a:buClr>
              <a:buFont typeface="System Font Regular"/>
              <a:buChar char="–"/>
              <a:tabLst/>
              <a:defRPr sz="1700" b="0" i="0">
                <a:latin typeface="Arial" panose="020B0604020202020204" pitchFamily="34" charset="0"/>
                <a:ea typeface="Arial" panose="020B0604020202020204" pitchFamily="34" charset="0"/>
                <a:cs typeface="Arial" panose="020B0604020202020204" pitchFamily="34" charset="0"/>
              </a:defRPr>
            </a:lvl4pPr>
            <a:lvl5pPr marL="1068388" indent="-200025">
              <a:spcAft>
                <a:spcPts val="600"/>
              </a:spcAft>
              <a:buClr>
                <a:srgbClr val="C80108"/>
              </a:buClr>
              <a:buFont typeface="System Font Regular"/>
              <a:buChar char="–"/>
              <a:tabLst/>
              <a:defRPr sz="17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F949BF3C-7599-4568-86E6-96AF925188A0}"/>
              </a:ext>
            </a:extLst>
          </p:cNvPr>
          <p:cNvSpPr>
            <a:spLocks noGrp="1"/>
          </p:cNvSpPr>
          <p:nvPr>
            <p:ph type="body" sz="quarter" idx="14" hasCustomPrompt="1"/>
          </p:nvPr>
        </p:nvSpPr>
        <p:spPr>
          <a:xfrm>
            <a:off x="526429" y="432529"/>
            <a:ext cx="9753035" cy="892854"/>
          </a:xfrm>
        </p:spPr>
        <p:txBody>
          <a:bodyPr>
            <a:noAutofit/>
          </a:bodyPr>
          <a:lstStyle>
            <a:lvl1pPr marL="0" indent="0">
              <a:buNone/>
              <a:defRPr sz="3200" cap="all" spc="15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9" name="Picture 8">
            <a:extLst>
              <a:ext uri="{FF2B5EF4-FFF2-40B4-BE49-F238E27FC236}">
                <a16:creationId xmlns:a16="http://schemas.microsoft.com/office/drawing/2014/main" id="{0C5EC53A-7C28-423F-A47C-B90D5935515B}"/>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1" name="Picture 10">
            <a:extLst>
              <a:ext uri="{FF2B5EF4-FFF2-40B4-BE49-F238E27FC236}">
                <a16:creationId xmlns:a16="http://schemas.microsoft.com/office/drawing/2014/main" id="{C4CFC984-B149-48F4-9408-6568DB16AABB}"/>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ouble Text Box">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4" name="Text Placeholder 3"/>
          <p:cNvSpPr>
            <a:spLocks noGrp="1"/>
          </p:cNvSpPr>
          <p:nvPr>
            <p:ph type="body" sz="quarter" idx="10" hasCustomPrompt="1"/>
          </p:nvPr>
        </p:nvSpPr>
        <p:spPr>
          <a:xfrm>
            <a:off x="536259" y="1460901"/>
            <a:ext cx="4786512" cy="5000189"/>
          </a:xfrm>
        </p:spPr>
        <p:txBody>
          <a:bodyPr>
            <a:noAutofit/>
          </a:bodyPr>
          <a:lstStyle>
            <a:lvl1pPr marL="182563" indent="-174625">
              <a:spcAft>
                <a:spcPts val="600"/>
              </a:spcAft>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1pPr>
            <a:lvl2pPr marL="400050" indent="-200025">
              <a:spcAft>
                <a:spcPts val="600"/>
              </a:spcAft>
              <a:buClr>
                <a:srgbClr val="C80108"/>
              </a:buClr>
              <a:buFont typeface="System Font Regular"/>
              <a:buChar char="–"/>
              <a:tabLst/>
              <a:defRPr sz="1700" b="0" i="0">
                <a:latin typeface="Arial" panose="020B0604020202020204" pitchFamily="34" charset="0"/>
                <a:ea typeface="Arial" panose="020B0604020202020204" pitchFamily="34" charset="0"/>
                <a:cs typeface="Arial" panose="020B0604020202020204" pitchFamily="34" charset="0"/>
              </a:defRPr>
            </a:lvl2pPr>
            <a:lvl3pPr marL="625475" indent="-207963">
              <a:spcAft>
                <a:spcPts val="600"/>
              </a:spcAft>
              <a:buClr>
                <a:srgbClr val="C80108"/>
              </a:buClr>
              <a:buFont typeface="System Font Regular"/>
              <a:buChar char="–"/>
              <a:tabLst/>
              <a:defRPr sz="1700" b="0" i="0">
                <a:latin typeface="Arial" panose="020B0604020202020204" pitchFamily="34" charset="0"/>
                <a:ea typeface="Arial" panose="020B0604020202020204" pitchFamily="34" charset="0"/>
                <a:cs typeface="Arial" panose="020B0604020202020204" pitchFamily="34" charset="0"/>
              </a:defRPr>
            </a:lvl3pPr>
            <a:lvl4pPr marL="850900" indent="-174625">
              <a:spcAft>
                <a:spcPts val="600"/>
              </a:spcAft>
              <a:buClr>
                <a:srgbClr val="C80108"/>
              </a:buClr>
              <a:buFont typeface="System Font Regular"/>
              <a:buChar char="–"/>
              <a:tabLst/>
              <a:defRPr sz="1700" b="0" i="0">
                <a:latin typeface="Arial" panose="020B0604020202020204" pitchFamily="34" charset="0"/>
                <a:ea typeface="Arial" panose="020B0604020202020204" pitchFamily="34" charset="0"/>
                <a:cs typeface="Arial" panose="020B0604020202020204" pitchFamily="34" charset="0"/>
              </a:defRPr>
            </a:lvl4pPr>
            <a:lvl5pPr marL="1068388" indent="-200025">
              <a:spcAft>
                <a:spcPts val="600"/>
              </a:spcAft>
              <a:buClr>
                <a:srgbClr val="C80108"/>
              </a:buClr>
              <a:buFont typeface="System Font Regular"/>
              <a:buChar char="–"/>
              <a:tabLst/>
              <a:defRPr sz="17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F949BF3C-7599-4568-86E6-96AF925188A0}"/>
              </a:ext>
            </a:extLst>
          </p:cNvPr>
          <p:cNvSpPr>
            <a:spLocks noGrp="1"/>
          </p:cNvSpPr>
          <p:nvPr>
            <p:ph type="body" sz="quarter" idx="14" hasCustomPrompt="1"/>
          </p:nvPr>
        </p:nvSpPr>
        <p:spPr>
          <a:xfrm>
            <a:off x="526429" y="432529"/>
            <a:ext cx="9753035" cy="892854"/>
          </a:xfrm>
        </p:spPr>
        <p:txBody>
          <a:bodyPr>
            <a:noAutofit/>
          </a:bodyPr>
          <a:lstStyle>
            <a:lvl1pPr marL="0" indent="0">
              <a:buNone/>
              <a:defRPr sz="3200" cap="all" spc="15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sp>
        <p:nvSpPr>
          <p:cNvPr id="8" name="Text Placeholder 3">
            <a:extLst>
              <a:ext uri="{FF2B5EF4-FFF2-40B4-BE49-F238E27FC236}">
                <a16:creationId xmlns:a16="http://schemas.microsoft.com/office/drawing/2014/main" id="{06BEFC20-4A3A-4341-8A64-EC28E7B295A6}"/>
              </a:ext>
            </a:extLst>
          </p:cNvPr>
          <p:cNvSpPr>
            <a:spLocks noGrp="1"/>
          </p:cNvSpPr>
          <p:nvPr>
            <p:ph type="body" sz="quarter" idx="15" hasCustomPrompt="1"/>
          </p:nvPr>
        </p:nvSpPr>
        <p:spPr>
          <a:xfrm>
            <a:off x="5492952" y="1460900"/>
            <a:ext cx="4786512" cy="5000189"/>
          </a:xfrm>
        </p:spPr>
        <p:txBody>
          <a:bodyPr>
            <a:noAutofit/>
          </a:bodyPr>
          <a:lstStyle>
            <a:lvl1pPr marL="182563" indent="-174625">
              <a:spcAft>
                <a:spcPts val="600"/>
              </a:spcAft>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1pPr>
            <a:lvl2pPr marL="400050" indent="-200025">
              <a:spcAft>
                <a:spcPts val="600"/>
              </a:spcAft>
              <a:buClr>
                <a:srgbClr val="C80108"/>
              </a:buClr>
              <a:buFont typeface="System Font Regular"/>
              <a:buChar char="–"/>
              <a:tabLst/>
              <a:defRPr sz="1700" b="0" i="0">
                <a:latin typeface="Arial" panose="020B0604020202020204" pitchFamily="34" charset="0"/>
                <a:ea typeface="Arial" panose="020B0604020202020204" pitchFamily="34" charset="0"/>
                <a:cs typeface="Arial" panose="020B0604020202020204" pitchFamily="34" charset="0"/>
              </a:defRPr>
            </a:lvl2pPr>
            <a:lvl3pPr marL="625475" indent="-207963">
              <a:spcAft>
                <a:spcPts val="600"/>
              </a:spcAft>
              <a:buClr>
                <a:srgbClr val="C80108"/>
              </a:buClr>
              <a:buFont typeface="System Font Regular"/>
              <a:buChar char="–"/>
              <a:tabLst/>
              <a:defRPr sz="1700" b="0" i="0">
                <a:latin typeface="Arial" panose="020B0604020202020204" pitchFamily="34" charset="0"/>
                <a:ea typeface="Arial" panose="020B0604020202020204" pitchFamily="34" charset="0"/>
                <a:cs typeface="Arial" panose="020B0604020202020204" pitchFamily="34" charset="0"/>
              </a:defRPr>
            </a:lvl3pPr>
            <a:lvl4pPr marL="850900" indent="-174625">
              <a:spcAft>
                <a:spcPts val="600"/>
              </a:spcAft>
              <a:buClr>
                <a:srgbClr val="C80108"/>
              </a:buClr>
              <a:buFont typeface="System Font Regular"/>
              <a:buChar char="–"/>
              <a:tabLst/>
              <a:defRPr sz="1700" b="0" i="0">
                <a:latin typeface="Arial" panose="020B0604020202020204" pitchFamily="34" charset="0"/>
                <a:ea typeface="Arial" panose="020B0604020202020204" pitchFamily="34" charset="0"/>
                <a:cs typeface="Arial" panose="020B0604020202020204" pitchFamily="34" charset="0"/>
              </a:defRPr>
            </a:lvl4pPr>
            <a:lvl5pPr marL="1068388" indent="-200025">
              <a:spcAft>
                <a:spcPts val="600"/>
              </a:spcAft>
              <a:buClr>
                <a:srgbClr val="C80108"/>
              </a:buClr>
              <a:buFont typeface="System Font Regular"/>
              <a:buChar char="–"/>
              <a:tabLst/>
              <a:defRPr sz="17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3F8B6A52-458C-474B-92B5-B1C74834B72B}"/>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1" name="Picture 10">
            <a:extLst>
              <a:ext uri="{FF2B5EF4-FFF2-40B4-BE49-F238E27FC236}">
                <a16:creationId xmlns:a16="http://schemas.microsoft.com/office/drawing/2014/main" id="{95434A7A-84C2-46D5-AA07-DE3FEC167C9E}"/>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27969546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iple Text Box">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4" name="Text Placeholder 3"/>
          <p:cNvSpPr>
            <a:spLocks noGrp="1"/>
          </p:cNvSpPr>
          <p:nvPr>
            <p:ph type="body" sz="quarter" idx="10" hasCustomPrompt="1"/>
          </p:nvPr>
        </p:nvSpPr>
        <p:spPr>
          <a:xfrm>
            <a:off x="536259" y="1460901"/>
            <a:ext cx="3188718" cy="5000189"/>
          </a:xfrm>
        </p:spPr>
        <p:txBody>
          <a:bodyPr>
            <a:noAutofit/>
          </a:bodyPr>
          <a:lstStyle>
            <a:lvl1pPr marL="182563" indent="-174625">
              <a:spcAft>
                <a:spcPts val="600"/>
              </a:spcAft>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1pPr>
            <a:lvl2pPr marL="400050" indent="-200025">
              <a:spcAft>
                <a:spcPts val="600"/>
              </a:spcAft>
              <a:buClr>
                <a:srgbClr val="C80108"/>
              </a:buClr>
              <a:buFont typeface="System Font Regular"/>
              <a:buChar char="–"/>
              <a:tabLst/>
              <a:defRPr sz="1500" b="0" i="0">
                <a:latin typeface="Arial" panose="020B0604020202020204" pitchFamily="34" charset="0"/>
                <a:ea typeface="Arial" panose="020B0604020202020204" pitchFamily="34" charset="0"/>
                <a:cs typeface="Arial" panose="020B0604020202020204" pitchFamily="34" charset="0"/>
              </a:defRPr>
            </a:lvl2pPr>
            <a:lvl3pPr marL="625475" indent="-207963">
              <a:spcAft>
                <a:spcPts val="600"/>
              </a:spcAft>
              <a:buClr>
                <a:srgbClr val="C80108"/>
              </a:buClr>
              <a:buFont typeface="System Font Regular"/>
              <a:buChar char="–"/>
              <a:tabLst/>
              <a:defRPr sz="1500" b="0" i="0">
                <a:latin typeface="Arial" panose="020B0604020202020204" pitchFamily="34" charset="0"/>
                <a:ea typeface="Arial" panose="020B0604020202020204" pitchFamily="34" charset="0"/>
                <a:cs typeface="Arial" panose="020B0604020202020204" pitchFamily="34" charset="0"/>
              </a:defRPr>
            </a:lvl3pPr>
            <a:lvl4pPr marL="850900" indent="-174625">
              <a:spcAft>
                <a:spcPts val="600"/>
              </a:spcAft>
              <a:buClr>
                <a:srgbClr val="C80108"/>
              </a:buClr>
              <a:buFont typeface="System Font Regular"/>
              <a:buChar char="–"/>
              <a:tabLst/>
              <a:defRPr sz="1500" b="0" i="0">
                <a:latin typeface="Arial" panose="020B0604020202020204" pitchFamily="34" charset="0"/>
                <a:ea typeface="Arial" panose="020B0604020202020204" pitchFamily="34" charset="0"/>
                <a:cs typeface="Arial" panose="020B0604020202020204" pitchFamily="34" charset="0"/>
              </a:defRPr>
            </a:lvl4pPr>
            <a:lvl5pPr marL="1068388" indent="-200025">
              <a:spcAft>
                <a:spcPts val="600"/>
              </a:spcAft>
              <a:buClr>
                <a:srgbClr val="C80108"/>
              </a:buClr>
              <a:buFont typeface="System Font Regular"/>
              <a:buChar char="–"/>
              <a:tabLst/>
              <a:defRPr sz="15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F949BF3C-7599-4568-86E6-96AF925188A0}"/>
              </a:ext>
            </a:extLst>
          </p:cNvPr>
          <p:cNvSpPr>
            <a:spLocks noGrp="1"/>
          </p:cNvSpPr>
          <p:nvPr>
            <p:ph type="body" sz="quarter" idx="14" hasCustomPrompt="1"/>
          </p:nvPr>
        </p:nvSpPr>
        <p:spPr>
          <a:xfrm>
            <a:off x="526429" y="432529"/>
            <a:ext cx="9831010" cy="892854"/>
          </a:xfrm>
        </p:spPr>
        <p:txBody>
          <a:bodyPr>
            <a:noAutofit/>
          </a:bodyPr>
          <a:lstStyle>
            <a:lvl1pPr marL="0" indent="0">
              <a:buNone/>
              <a:defRPr sz="3200" cap="all" spc="15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sp>
        <p:nvSpPr>
          <p:cNvPr id="11" name="Text Placeholder 3">
            <a:extLst>
              <a:ext uri="{FF2B5EF4-FFF2-40B4-BE49-F238E27FC236}">
                <a16:creationId xmlns:a16="http://schemas.microsoft.com/office/drawing/2014/main" id="{672B8423-E6BF-4F6F-A1DF-A683EAA0150D}"/>
              </a:ext>
            </a:extLst>
          </p:cNvPr>
          <p:cNvSpPr>
            <a:spLocks noGrp="1"/>
          </p:cNvSpPr>
          <p:nvPr>
            <p:ph type="body" sz="quarter" idx="15" hasCustomPrompt="1"/>
          </p:nvPr>
        </p:nvSpPr>
        <p:spPr>
          <a:xfrm>
            <a:off x="3847351" y="1460901"/>
            <a:ext cx="3188718" cy="5000189"/>
          </a:xfrm>
        </p:spPr>
        <p:txBody>
          <a:bodyPr>
            <a:noAutofit/>
          </a:bodyPr>
          <a:lstStyle>
            <a:lvl1pPr marL="182563" indent="-174625">
              <a:spcAft>
                <a:spcPts val="600"/>
              </a:spcAft>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1pPr>
            <a:lvl2pPr marL="400050" indent="-200025">
              <a:spcAft>
                <a:spcPts val="600"/>
              </a:spcAft>
              <a:buClr>
                <a:srgbClr val="C80108"/>
              </a:buClr>
              <a:buFont typeface="System Font Regular"/>
              <a:buChar char="–"/>
              <a:tabLst/>
              <a:defRPr sz="1500" b="0" i="0">
                <a:latin typeface="Arial" panose="020B0604020202020204" pitchFamily="34" charset="0"/>
                <a:ea typeface="Arial" panose="020B0604020202020204" pitchFamily="34" charset="0"/>
                <a:cs typeface="Arial" panose="020B0604020202020204" pitchFamily="34" charset="0"/>
              </a:defRPr>
            </a:lvl2pPr>
            <a:lvl3pPr marL="625475" indent="-207963">
              <a:spcAft>
                <a:spcPts val="600"/>
              </a:spcAft>
              <a:buClr>
                <a:srgbClr val="C80108"/>
              </a:buClr>
              <a:buFont typeface="System Font Regular"/>
              <a:buChar char="–"/>
              <a:tabLst/>
              <a:defRPr sz="1500" b="0" i="0">
                <a:latin typeface="Arial" panose="020B0604020202020204" pitchFamily="34" charset="0"/>
                <a:ea typeface="Arial" panose="020B0604020202020204" pitchFamily="34" charset="0"/>
                <a:cs typeface="Arial" panose="020B0604020202020204" pitchFamily="34" charset="0"/>
              </a:defRPr>
            </a:lvl3pPr>
            <a:lvl4pPr marL="850900" indent="-174625">
              <a:spcAft>
                <a:spcPts val="600"/>
              </a:spcAft>
              <a:buClr>
                <a:srgbClr val="C80108"/>
              </a:buClr>
              <a:buFont typeface="System Font Regular"/>
              <a:buChar char="–"/>
              <a:tabLst/>
              <a:defRPr sz="1500" b="0" i="0">
                <a:latin typeface="Arial" panose="020B0604020202020204" pitchFamily="34" charset="0"/>
                <a:ea typeface="Arial" panose="020B0604020202020204" pitchFamily="34" charset="0"/>
                <a:cs typeface="Arial" panose="020B0604020202020204" pitchFamily="34" charset="0"/>
              </a:defRPr>
            </a:lvl4pPr>
            <a:lvl5pPr marL="1068388" indent="-200025">
              <a:spcAft>
                <a:spcPts val="600"/>
              </a:spcAft>
              <a:buClr>
                <a:srgbClr val="C80108"/>
              </a:buClr>
              <a:buFont typeface="System Font Regular"/>
              <a:buChar char="–"/>
              <a:tabLst/>
              <a:defRPr sz="15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38A076EF-FFC6-4486-9611-62C992B84A58}"/>
              </a:ext>
            </a:extLst>
          </p:cNvPr>
          <p:cNvSpPr>
            <a:spLocks noGrp="1"/>
          </p:cNvSpPr>
          <p:nvPr>
            <p:ph type="body" sz="quarter" idx="16" hasCustomPrompt="1"/>
          </p:nvPr>
        </p:nvSpPr>
        <p:spPr>
          <a:xfrm>
            <a:off x="7168721" y="1460901"/>
            <a:ext cx="3188718" cy="5000189"/>
          </a:xfrm>
        </p:spPr>
        <p:txBody>
          <a:bodyPr>
            <a:noAutofit/>
          </a:bodyPr>
          <a:lstStyle>
            <a:lvl1pPr marL="182563" indent="-174625">
              <a:spcAft>
                <a:spcPts val="600"/>
              </a:spcAft>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1pPr>
            <a:lvl2pPr marL="400050" indent="-200025">
              <a:spcAft>
                <a:spcPts val="600"/>
              </a:spcAft>
              <a:buClr>
                <a:srgbClr val="C80108"/>
              </a:buClr>
              <a:buFont typeface="System Font Regular"/>
              <a:buChar char="–"/>
              <a:tabLst/>
              <a:defRPr sz="1500" b="0" i="0">
                <a:latin typeface="Arial" panose="020B0604020202020204" pitchFamily="34" charset="0"/>
                <a:ea typeface="Arial" panose="020B0604020202020204" pitchFamily="34" charset="0"/>
                <a:cs typeface="Arial" panose="020B0604020202020204" pitchFamily="34" charset="0"/>
              </a:defRPr>
            </a:lvl2pPr>
            <a:lvl3pPr marL="625475" indent="-207963">
              <a:spcAft>
                <a:spcPts val="600"/>
              </a:spcAft>
              <a:buClr>
                <a:srgbClr val="C80108"/>
              </a:buClr>
              <a:buFont typeface="System Font Regular"/>
              <a:buChar char="–"/>
              <a:tabLst/>
              <a:defRPr sz="1500" b="0" i="0">
                <a:latin typeface="Arial" panose="020B0604020202020204" pitchFamily="34" charset="0"/>
                <a:ea typeface="Arial" panose="020B0604020202020204" pitchFamily="34" charset="0"/>
                <a:cs typeface="Arial" panose="020B0604020202020204" pitchFamily="34" charset="0"/>
              </a:defRPr>
            </a:lvl3pPr>
            <a:lvl4pPr marL="850900" indent="-174625">
              <a:spcAft>
                <a:spcPts val="600"/>
              </a:spcAft>
              <a:buClr>
                <a:srgbClr val="C80108"/>
              </a:buClr>
              <a:buFont typeface="System Font Regular"/>
              <a:buChar char="–"/>
              <a:tabLst/>
              <a:defRPr sz="1500" b="0" i="0">
                <a:latin typeface="Arial" panose="020B0604020202020204" pitchFamily="34" charset="0"/>
                <a:ea typeface="Arial" panose="020B0604020202020204" pitchFamily="34" charset="0"/>
                <a:cs typeface="Arial" panose="020B0604020202020204" pitchFamily="34" charset="0"/>
              </a:defRPr>
            </a:lvl4pPr>
            <a:lvl5pPr marL="1068388" indent="-200025">
              <a:spcAft>
                <a:spcPts val="600"/>
              </a:spcAft>
              <a:buClr>
                <a:srgbClr val="C80108"/>
              </a:buClr>
              <a:buFont typeface="System Font Regular"/>
              <a:buChar char="–"/>
              <a:tabLst/>
              <a:defRPr sz="15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D868C415-0C9D-4063-BC3F-F4AF8F0422A3}"/>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3" name="Picture 12">
            <a:extLst>
              <a:ext uri="{FF2B5EF4-FFF2-40B4-BE49-F238E27FC236}">
                <a16:creationId xmlns:a16="http://schemas.microsoft.com/office/drawing/2014/main" id="{1E72A032-CFF4-4979-AAC1-4C944FEA4FA2}"/>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37368668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y Title Only">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9" name="Text Placeholder 5">
            <a:extLst>
              <a:ext uri="{FF2B5EF4-FFF2-40B4-BE49-F238E27FC236}">
                <a16:creationId xmlns:a16="http://schemas.microsoft.com/office/drawing/2014/main" id="{8129C5E4-27D7-4C1B-A109-79421F5B1156}"/>
              </a:ext>
            </a:extLst>
          </p:cNvPr>
          <p:cNvSpPr>
            <a:spLocks noGrp="1"/>
          </p:cNvSpPr>
          <p:nvPr>
            <p:ph type="body" sz="quarter" idx="14" hasCustomPrompt="1"/>
          </p:nvPr>
        </p:nvSpPr>
        <p:spPr>
          <a:xfrm>
            <a:off x="526429" y="432529"/>
            <a:ext cx="9753035" cy="892854"/>
          </a:xfrm>
        </p:spPr>
        <p:txBody>
          <a:bodyPr>
            <a:noAutofit/>
          </a:bodyPr>
          <a:lstStyle>
            <a:lvl1pPr marL="0" indent="0">
              <a:buNone/>
              <a:defRPr sz="3200" cap="all" spc="15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7" name="Picture 6">
            <a:extLst>
              <a:ext uri="{FF2B5EF4-FFF2-40B4-BE49-F238E27FC236}">
                <a16:creationId xmlns:a16="http://schemas.microsoft.com/office/drawing/2014/main" id="{59A327EF-0BFC-4007-A94B-850F6B48AF09}"/>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8" name="Picture 7">
            <a:extLst>
              <a:ext uri="{FF2B5EF4-FFF2-40B4-BE49-F238E27FC236}">
                <a16:creationId xmlns:a16="http://schemas.microsoft.com/office/drawing/2014/main" id="{93A66C0C-530C-4CDB-ABC7-399EC5745B86}"/>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9311083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w we can help">
    <p:bg>
      <p:bgPr>
        <a:solidFill>
          <a:srgbClr val="C80108"/>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AB46A38-E619-4178-B672-3DCFE09B6982}"/>
              </a:ext>
            </a:extLst>
          </p:cNvPr>
          <p:cNvPicPr>
            <a:picLocks noChangeAspect="1"/>
          </p:cNvPicPr>
          <p:nvPr userDrawn="1"/>
        </p:nvPicPr>
        <p:blipFill rotWithShape="1">
          <a:blip r:embed="rId2"/>
          <a:srcRect t="2761" b="3767"/>
          <a:stretch/>
        </p:blipFill>
        <p:spPr>
          <a:xfrm>
            <a:off x="10624840" y="5163239"/>
            <a:ext cx="1352116" cy="352540"/>
          </a:xfrm>
          <a:prstGeom prst="rect">
            <a:avLst/>
          </a:prstGeom>
        </p:spPr>
      </p:pic>
      <p:pic>
        <p:nvPicPr>
          <p:cNvPr id="28" name="Picture 27">
            <a:extLst>
              <a:ext uri="{FF2B5EF4-FFF2-40B4-BE49-F238E27FC236}">
                <a16:creationId xmlns:a16="http://schemas.microsoft.com/office/drawing/2014/main" id="{C0787F19-1043-4BF3-87A0-487E15C48419}"/>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22" name="TextBox 21">
            <a:extLst>
              <a:ext uri="{FF2B5EF4-FFF2-40B4-BE49-F238E27FC236}">
                <a16:creationId xmlns:a16="http://schemas.microsoft.com/office/drawing/2014/main" id="{86DA43EA-3429-1444-B20A-0E41866B71E4}"/>
              </a:ext>
            </a:extLst>
          </p:cNvPr>
          <p:cNvSpPr txBox="1"/>
          <p:nvPr userDrawn="1"/>
        </p:nvSpPr>
        <p:spPr>
          <a:xfrm>
            <a:off x="0" y="741003"/>
            <a:ext cx="12192000" cy="769114"/>
          </a:xfrm>
          <a:prstGeom prst="rect">
            <a:avLst/>
          </a:prstGeom>
        </p:spPr>
        <p:txBody>
          <a:bodyPr vert="horz" wrap="square" lIns="91440" tIns="45720" rIns="91440" bIns="45720" rtlCol="0" anchor="t" anchorCtr="0">
            <a:noAutofit/>
          </a:bodyPr>
          <a:lstStyle/>
          <a:p>
            <a:pPr algn="ctr"/>
            <a:r>
              <a:rPr kumimoji="0" lang="en-GB" sz="3200" b="0" i="0" u="none" strike="noStrike" kern="1200" cap="none" spc="50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HOW WE CAN HELP</a:t>
            </a:r>
            <a:endParaRPr lang="en-GB" sz="3200" spc="500" baseline="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02E8303-FE96-9D47-B26C-F9A533C82CF9}"/>
              </a:ext>
            </a:extLst>
          </p:cNvPr>
          <p:cNvPicPr>
            <a:picLocks noChangeAspect="1"/>
          </p:cNvPicPr>
          <p:nvPr userDrawn="1"/>
        </p:nvPicPr>
        <p:blipFill>
          <a:blip r:embed="rId4"/>
          <a:stretch>
            <a:fillRect/>
          </a:stretch>
        </p:blipFill>
        <p:spPr>
          <a:xfrm>
            <a:off x="1428750" y="1270576"/>
            <a:ext cx="9334500" cy="4940300"/>
          </a:xfrm>
          <a:prstGeom prst="rect">
            <a:avLst/>
          </a:prstGeom>
        </p:spPr>
      </p:pic>
    </p:spTree>
    <p:extLst>
      <p:ext uri="{BB962C8B-B14F-4D97-AF65-F5344CB8AC3E}">
        <p14:creationId xmlns:p14="http://schemas.microsoft.com/office/powerpoint/2010/main" val="3940005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t Social">
    <p:bg>
      <p:bgPr>
        <a:solidFill>
          <a:srgbClr val="C80108"/>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AB46A38-E619-4178-B672-3DCFE09B6982}"/>
              </a:ext>
            </a:extLst>
          </p:cNvPr>
          <p:cNvPicPr>
            <a:picLocks noChangeAspect="1"/>
          </p:cNvPicPr>
          <p:nvPr userDrawn="1"/>
        </p:nvPicPr>
        <p:blipFill rotWithShape="1">
          <a:blip r:embed="rId2"/>
          <a:srcRect t="2761" b="3767"/>
          <a:stretch/>
        </p:blipFill>
        <p:spPr>
          <a:xfrm>
            <a:off x="10624840" y="5163239"/>
            <a:ext cx="1352116" cy="352540"/>
          </a:xfrm>
          <a:prstGeom prst="rect">
            <a:avLst/>
          </a:prstGeom>
        </p:spPr>
      </p:pic>
      <p:pic>
        <p:nvPicPr>
          <p:cNvPr id="28" name="Picture 27">
            <a:extLst>
              <a:ext uri="{FF2B5EF4-FFF2-40B4-BE49-F238E27FC236}">
                <a16:creationId xmlns:a16="http://schemas.microsoft.com/office/drawing/2014/main" id="{C0787F19-1043-4BF3-87A0-487E15C48419}"/>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29" name="TextBox 28">
            <a:extLst>
              <a:ext uri="{FF2B5EF4-FFF2-40B4-BE49-F238E27FC236}">
                <a16:creationId xmlns:a16="http://schemas.microsoft.com/office/drawing/2014/main" id="{D6FD7F21-B504-CD47-A6F5-6080C1940BA7}"/>
              </a:ext>
            </a:extLst>
          </p:cNvPr>
          <p:cNvSpPr txBox="1"/>
          <p:nvPr userDrawn="1"/>
        </p:nvSpPr>
        <p:spPr>
          <a:xfrm>
            <a:off x="1270268" y="4250660"/>
            <a:ext cx="2612122" cy="916904"/>
          </a:xfrm>
          <a:prstGeom prst="rect">
            <a:avLst/>
          </a:prstGeom>
        </p:spPr>
        <p:txBody>
          <a:bodyPr vert="horz" wrap="square" lIns="90000" tIns="45720" rIns="91440" bIns="4572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Follow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#Superfastbiz</a:t>
            </a:r>
          </a:p>
        </p:txBody>
      </p:sp>
      <p:sp>
        <p:nvSpPr>
          <p:cNvPr id="20" name="TextBox 19">
            <a:extLst>
              <a:ext uri="{FF2B5EF4-FFF2-40B4-BE49-F238E27FC236}">
                <a16:creationId xmlns:a16="http://schemas.microsoft.com/office/drawing/2014/main" id="{04142388-C19E-9D4C-A046-F50E6BD936E2}"/>
              </a:ext>
            </a:extLst>
          </p:cNvPr>
          <p:cNvSpPr txBox="1"/>
          <p:nvPr userDrawn="1"/>
        </p:nvSpPr>
        <p:spPr>
          <a:xfrm>
            <a:off x="4753069" y="4250660"/>
            <a:ext cx="2612122" cy="1009868"/>
          </a:xfrm>
          <a:prstGeom prst="rect">
            <a:avLst/>
          </a:prstGeom>
        </p:spPr>
        <p:txBody>
          <a:bodyPr vert="horz" wrap="square" lIns="90000" tIns="45720" rIns="91440" bIns="4572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Share 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content</a:t>
            </a:r>
          </a:p>
        </p:txBody>
      </p:sp>
      <p:sp>
        <p:nvSpPr>
          <p:cNvPr id="24" name="TextBox 23">
            <a:extLst>
              <a:ext uri="{FF2B5EF4-FFF2-40B4-BE49-F238E27FC236}">
                <a16:creationId xmlns:a16="http://schemas.microsoft.com/office/drawing/2014/main" id="{F6B6A747-2579-044E-A066-54218F687031}"/>
              </a:ext>
            </a:extLst>
          </p:cNvPr>
          <p:cNvSpPr txBox="1"/>
          <p:nvPr userDrawn="1"/>
        </p:nvSpPr>
        <p:spPr>
          <a:xfrm>
            <a:off x="8442216" y="4250659"/>
            <a:ext cx="2270177" cy="916905"/>
          </a:xfrm>
          <a:prstGeom prst="rect">
            <a:avLst/>
          </a:prstGeom>
        </p:spPr>
        <p:txBody>
          <a:bodyPr vert="horz" wrap="square" lIns="90000" tIns="45720" rIns="91440" bIns="4572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Link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our website</a:t>
            </a:r>
          </a:p>
        </p:txBody>
      </p:sp>
      <p:sp>
        <p:nvSpPr>
          <p:cNvPr id="14" name="TextBox 13">
            <a:extLst>
              <a:ext uri="{FF2B5EF4-FFF2-40B4-BE49-F238E27FC236}">
                <a16:creationId xmlns:a16="http://schemas.microsoft.com/office/drawing/2014/main" id="{9C67C365-619E-C146-B6CA-6910A16E61B8}"/>
              </a:ext>
            </a:extLst>
          </p:cNvPr>
          <p:cNvSpPr txBox="1"/>
          <p:nvPr userDrawn="1"/>
        </p:nvSpPr>
        <p:spPr>
          <a:xfrm>
            <a:off x="0" y="308081"/>
            <a:ext cx="12192000" cy="769114"/>
          </a:xfrm>
          <a:prstGeom prst="rect">
            <a:avLst/>
          </a:prstGeom>
        </p:spPr>
        <p:txBody>
          <a:bodyPr vert="horz" wrap="square" lIns="91440" tIns="45720" rIns="91440" bIns="45720" rtlCol="0" anchor="t" anchorCtr="0">
            <a:noAutofit/>
          </a:bodyPr>
          <a:lstStyle/>
          <a:p>
            <a:pPr algn="ctr"/>
            <a:r>
              <a:rPr kumimoji="0" lang="en-GB" sz="3200" b="0" i="0" u="none" strike="noStrike" kern="1200" cap="none" spc="50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GET SOCIAL</a:t>
            </a:r>
            <a:endParaRPr lang="en-GB" sz="3200" spc="500" baseline="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9C4942B-5FE1-9847-BA3E-65A5373B9348}"/>
              </a:ext>
            </a:extLst>
          </p:cNvPr>
          <p:cNvPicPr>
            <a:picLocks noChangeAspect="1"/>
          </p:cNvPicPr>
          <p:nvPr userDrawn="1"/>
        </p:nvPicPr>
        <p:blipFill rotWithShape="1">
          <a:blip r:embed="rId4"/>
          <a:srcRect l="15418" r="31429" b="16519"/>
          <a:stretch/>
        </p:blipFill>
        <p:spPr>
          <a:xfrm>
            <a:off x="1238864" y="1140221"/>
            <a:ext cx="2673022" cy="3042702"/>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2A274FE9-84FB-594D-BE43-2595DBD260F6}"/>
              </a:ext>
            </a:extLst>
          </p:cNvPr>
          <p:cNvPicPr>
            <a:picLocks noChangeAspect="1"/>
          </p:cNvPicPr>
          <p:nvPr userDrawn="1"/>
        </p:nvPicPr>
        <p:blipFill rotWithShape="1">
          <a:blip r:embed="rId5"/>
          <a:srcRect l="21318" r="21565"/>
          <a:stretch/>
        </p:blipFill>
        <p:spPr>
          <a:xfrm>
            <a:off x="4695247" y="1140221"/>
            <a:ext cx="2726476" cy="3042702"/>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AD0DDC73-4CB6-E54D-8C41-5A4993759D4F}"/>
              </a:ext>
            </a:extLst>
          </p:cNvPr>
          <p:cNvPicPr>
            <a:picLocks noChangeAspect="1"/>
          </p:cNvPicPr>
          <p:nvPr userDrawn="1"/>
        </p:nvPicPr>
        <p:blipFill rotWithShape="1">
          <a:blip r:embed="rId6"/>
          <a:srcRect l="21180" r="21327"/>
          <a:stretch/>
        </p:blipFill>
        <p:spPr>
          <a:xfrm>
            <a:off x="8205085" y="1140221"/>
            <a:ext cx="2744437" cy="3042702"/>
          </a:xfrm>
          <a:prstGeom prst="rect">
            <a:avLst/>
          </a:prstGeom>
        </p:spPr>
      </p:pic>
    </p:spTree>
    <p:extLst>
      <p:ext uri="{BB962C8B-B14F-4D97-AF65-F5344CB8AC3E}">
        <p14:creationId xmlns:p14="http://schemas.microsoft.com/office/powerpoint/2010/main" val="2153648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shtag">
    <p:bg>
      <p:bgPr>
        <a:solidFill>
          <a:srgbClr val="C80108"/>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AB46A38-E619-4178-B672-3DCFE09B6982}"/>
              </a:ext>
            </a:extLst>
          </p:cNvPr>
          <p:cNvPicPr>
            <a:picLocks noChangeAspect="1"/>
          </p:cNvPicPr>
          <p:nvPr userDrawn="1"/>
        </p:nvPicPr>
        <p:blipFill rotWithShape="1">
          <a:blip r:embed="rId2"/>
          <a:srcRect t="2761" b="3767"/>
          <a:stretch/>
        </p:blipFill>
        <p:spPr>
          <a:xfrm>
            <a:off x="10624840" y="5163239"/>
            <a:ext cx="1352116" cy="352540"/>
          </a:xfrm>
          <a:prstGeom prst="rect">
            <a:avLst/>
          </a:prstGeom>
        </p:spPr>
      </p:pic>
      <p:pic>
        <p:nvPicPr>
          <p:cNvPr id="28" name="Picture 27">
            <a:extLst>
              <a:ext uri="{FF2B5EF4-FFF2-40B4-BE49-F238E27FC236}">
                <a16:creationId xmlns:a16="http://schemas.microsoft.com/office/drawing/2014/main" id="{C0787F19-1043-4BF3-87A0-487E15C48419}"/>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22" name="TextBox 21">
            <a:extLst>
              <a:ext uri="{FF2B5EF4-FFF2-40B4-BE49-F238E27FC236}">
                <a16:creationId xmlns:a16="http://schemas.microsoft.com/office/drawing/2014/main" id="{86DA43EA-3429-1444-B20A-0E41866B71E4}"/>
              </a:ext>
            </a:extLst>
          </p:cNvPr>
          <p:cNvSpPr txBox="1"/>
          <p:nvPr userDrawn="1"/>
        </p:nvSpPr>
        <p:spPr>
          <a:xfrm>
            <a:off x="0" y="411992"/>
            <a:ext cx="12192000" cy="769114"/>
          </a:xfrm>
          <a:prstGeom prst="rect">
            <a:avLst/>
          </a:prstGeom>
        </p:spPr>
        <p:txBody>
          <a:bodyPr vert="horz" wrap="square" lIns="91440" tIns="45720" rIns="91440" bIns="45720" rtlCol="0" anchor="t" anchorCtr="0">
            <a:noAutofit/>
          </a:bodyPr>
          <a:lstStyle/>
          <a:p>
            <a:pPr algn="ctr"/>
            <a:r>
              <a:rPr kumimoji="0" lang="en-GB" sz="3800" b="0" i="0" u="none" strike="noStrike" kern="1200" cap="none" spc="50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#Superfastbiz</a:t>
            </a:r>
            <a:endParaRPr lang="en-GB" sz="3800" spc="500" baseline="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279E393-4130-2343-8D4A-C52FD0CDD972}"/>
              </a:ext>
            </a:extLst>
          </p:cNvPr>
          <p:cNvSpPr txBox="1"/>
          <p:nvPr userDrawn="1"/>
        </p:nvSpPr>
        <p:spPr>
          <a:xfrm>
            <a:off x="3517995" y="1283568"/>
            <a:ext cx="5156011" cy="580854"/>
          </a:xfrm>
          <a:prstGeom prst="rect">
            <a:avLst/>
          </a:prstGeom>
        </p:spPr>
        <p:txBody>
          <a:bodyPr vert="horz" wrap="square" lIns="90000" tIns="45720" rIns="91440" bIns="4572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Sharing our website and social media will allow us to help more businesses benefit from digital technology</a:t>
            </a:r>
            <a:endParaRPr kumimoji="0" lang="en-GB"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701C0C9E-6867-AD48-BCD7-67466AB55F52}"/>
              </a:ext>
            </a:extLst>
          </p:cNvPr>
          <p:cNvPicPr>
            <a:picLocks noChangeAspect="1"/>
          </p:cNvPicPr>
          <p:nvPr userDrawn="1"/>
        </p:nvPicPr>
        <p:blipFill>
          <a:blip r:embed="rId4"/>
          <a:stretch>
            <a:fillRect/>
          </a:stretch>
        </p:blipFill>
        <p:spPr>
          <a:xfrm>
            <a:off x="1065357" y="2018839"/>
            <a:ext cx="10061286" cy="2909949"/>
          </a:xfrm>
          <a:prstGeom prst="rect">
            <a:avLst/>
          </a:prstGeom>
        </p:spPr>
      </p:pic>
    </p:spTree>
    <p:extLst>
      <p:ext uri="{BB962C8B-B14F-4D97-AF65-F5344CB8AC3E}">
        <p14:creationId xmlns:p14="http://schemas.microsoft.com/office/powerpoint/2010/main" val="3517212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Right Hand Grey">
    <p:bg>
      <p:bgPr>
        <a:solidFill>
          <a:srgbClr val="C80108"/>
        </a:solidFill>
        <a:effectLst/>
      </p:bgPr>
    </p:bg>
    <p:spTree>
      <p:nvGrpSpPr>
        <p:cNvPr id="1" name=""/>
        <p:cNvGrpSpPr/>
        <p:nvPr/>
      </p:nvGrpSpPr>
      <p:grpSpPr>
        <a:xfrm>
          <a:off x="0" y="0"/>
          <a:ext cx="0" cy="0"/>
          <a:chOff x="0" y="0"/>
          <a:chExt cx="0" cy="0"/>
        </a:xfrm>
      </p:grpSpPr>
      <p:sp>
        <p:nvSpPr>
          <p:cNvPr id="8" name="Rectangle 7"/>
          <p:cNvSpPr/>
          <p:nvPr userDrawn="1"/>
        </p:nvSpPr>
        <p:spPr>
          <a:xfrm>
            <a:off x="6087762" y="0"/>
            <a:ext cx="6104238"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11" name="Picture Placeholder 2"/>
          <p:cNvSpPr>
            <a:spLocks noGrp="1"/>
          </p:cNvSpPr>
          <p:nvPr>
            <p:ph type="pic" idx="10"/>
          </p:nvPr>
        </p:nvSpPr>
        <p:spPr>
          <a:xfrm>
            <a:off x="0" y="-1"/>
            <a:ext cx="6087762" cy="68643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quarter" idx="11" hasCustomPrompt="1"/>
          </p:nvPr>
        </p:nvSpPr>
        <p:spPr>
          <a:xfrm>
            <a:off x="6617953" y="432529"/>
            <a:ext cx="5098548" cy="445617"/>
          </a:xfrm>
        </p:spPr>
        <p:txBody>
          <a:bodyPr>
            <a:noAutofit/>
          </a:bodyPr>
          <a:lstStyle>
            <a:lvl1pPr marL="0" indent="0">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
        <p:nvSpPr>
          <p:cNvPr id="13" name="Text Placeholder 3">
            <a:extLst>
              <a:ext uri="{FF2B5EF4-FFF2-40B4-BE49-F238E27FC236}">
                <a16:creationId xmlns:a16="http://schemas.microsoft.com/office/drawing/2014/main" id="{A6560D1D-36BF-4642-BB9C-65D0853F57C1}"/>
              </a:ext>
            </a:extLst>
          </p:cNvPr>
          <p:cNvSpPr>
            <a:spLocks noGrp="1"/>
          </p:cNvSpPr>
          <p:nvPr>
            <p:ph type="body" sz="quarter" idx="13"/>
          </p:nvPr>
        </p:nvSpPr>
        <p:spPr>
          <a:xfrm>
            <a:off x="6617953" y="987793"/>
            <a:ext cx="5098548" cy="4031702"/>
          </a:xfrm>
        </p:spPr>
        <p:txBody>
          <a:bodyPr>
            <a:noAutofit/>
          </a:bodyPr>
          <a:lstStyle>
            <a:lvl1pPr marL="182563" indent="-182563">
              <a:buClr>
                <a:srgbClr val="C80108"/>
              </a:buClr>
              <a:defRPr sz="1600">
                <a:solidFill>
                  <a:schemeClr val="tx1"/>
                </a:solidFill>
                <a:latin typeface="Arial" panose="020B0604020202020204" pitchFamily="34" charset="0"/>
                <a:cs typeface="Arial" panose="020B0604020202020204" pitchFamily="34" charset="0"/>
              </a:defRPr>
            </a:lvl1pPr>
            <a:lvl2pPr marL="357188" indent="-174625">
              <a:buClr>
                <a:srgbClr val="C80108"/>
              </a:buClr>
              <a:defRPr sz="1600">
                <a:solidFill>
                  <a:schemeClr val="tx1"/>
                </a:solidFill>
                <a:latin typeface="Arial" panose="020B0604020202020204" pitchFamily="34" charset="0"/>
                <a:cs typeface="Arial" panose="020B0604020202020204" pitchFamily="34" charset="0"/>
              </a:defRPr>
            </a:lvl2pPr>
            <a:lvl3pPr marL="539750" indent="-182563">
              <a:buClr>
                <a:srgbClr val="C80108"/>
              </a:buClr>
              <a:defRPr sz="1600">
                <a:solidFill>
                  <a:schemeClr val="tx1"/>
                </a:solidFill>
                <a:latin typeface="Arial" panose="020B0604020202020204" pitchFamily="34" charset="0"/>
                <a:cs typeface="Arial" panose="020B0604020202020204" pitchFamily="34" charset="0"/>
              </a:defRPr>
            </a:lvl3pPr>
            <a:lvl4pPr marL="714375" indent="-161925">
              <a:buClr>
                <a:srgbClr val="C80108"/>
              </a:buClr>
              <a:defRPr sz="1600">
                <a:solidFill>
                  <a:schemeClr val="tx1"/>
                </a:solidFill>
                <a:latin typeface="Arial" panose="020B0604020202020204" pitchFamily="34" charset="0"/>
                <a:cs typeface="Arial" panose="020B0604020202020204" pitchFamily="34" charset="0"/>
              </a:defRPr>
            </a:lvl4pPr>
            <a:lvl5pPr marL="898525" indent="-184150">
              <a:buClr>
                <a:srgbClr val="C80108"/>
              </a:buClr>
              <a:defRPr sz="16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5">
            <a:extLst>
              <a:ext uri="{FF2B5EF4-FFF2-40B4-BE49-F238E27FC236}">
                <a16:creationId xmlns:a16="http://schemas.microsoft.com/office/drawing/2014/main" id="{5B450B7F-9C3C-4853-BA42-A9E9ACCD0290}"/>
              </a:ext>
            </a:extLst>
          </p:cNvPr>
          <p:cNvSpPr>
            <a:spLocks noGrp="1"/>
          </p:cNvSpPr>
          <p:nvPr>
            <p:ph type="body" sz="quarter" idx="14" hasCustomPrompt="1"/>
          </p:nvPr>
        </p:nvSpPr>
        <p:spPr>
          <a:xfrm>
            <a:off x="526430" y="432529"/>
            <a:ext cx="4927600" cy="1040136"/>
          </a:xfrm>
        </p:spPr>
        <p:txBody>
          <a:bodyPr>
            <a:noAutofit/>
          </a:bodyPr>
          <a:lstStyle>
            <a:lvl1pPr marL="0" indent="0">
              <a:buNone/>
              <a:defRPr sz="2000" cap="all" spc="1500" baseline="0">
                <a:solidFill>
                  <a:schemeClr val="bg1"/>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9" name="Picture 8">
            <a:extLst>
              <a:ext uri="{FF2B5EF4-FFF2-40B4-BE49-F238E27FC236}">
                <a16:creationId xmlns:a16="http://schemas.microsoft.com/office/drawing/2014/main" id="{DF7F15E3-638A-4B08-8AB8-5E670A87CBD1}"/>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0" name="Picture 9">
            <a:extLst>
              <a:ext uri="{FF2B5EF4-FFF2-40B4-BE49-F238E27FC236}">
                <a16:creationId xmlns:a16="http://schemas.microsoft.com/office/drawing/2014/main" id="{C6BEBE26-C06C-4B78-822C-4A7283123328}"/>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4336796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Red">
    <p:bg>
      <p:bgPr>
        <a:solidFill>
          <a:srgbClr val="C8010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096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Title or Full Page Pic">
    <p:bg>
      <p:bgPr>
        <a:solidFill>
          <a:srgbClr val="C80108"/>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ctrTitle" hasCustomPrompt="1"/>
          </p:nvPr>
        </p:nvSpPr>
        <p:spPr>
          <a:xfrm>
            <a:off x="0" y="3001726"/>
            <a:ext cx="12192000" cy="1647568"/>
          </a:xfrm>
        </p:spPr>
        <p:txBody>
          <a:bodyPr anchor="ctr" anchorCtr="1">
            <a:normAutofit/>
          </a:bodyPr>
          <a:lstStyle>
            <a:lvl1pPr algn="ctr">
              <a:defRPr sz="5600" b="0" i="0"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941083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Title or Full Page Pic">
    <p:bg>
      <p:bgPr>
        <a:solidFill>
          <a:srgbClr val="C80108"/>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ctrTitle" hasCustomPrompt="1"/>
          </p:nvPr>
        </p:nvSpPr>
        <p:spPr>
          <a:xfrm>
            <a:off x="0" y="3001726"/>
            <a:ext cx="12192000" cy="1647568"/>
          </a:xfrm>
        </p:spPr>
        <p:txBody>
          <a:bodyPr anchor="ctr" anchorCtr="1">
            <a:normAutofit/>
          </a:bodyPr>
          <a:lstStyle>
            <a:lvl1pPr algn="ctr">
              <a:defRPr sz="5600" b="0" i="0"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in Title and Content">
    <p:bg>
      <p:bgPr>
        <a:solidFill>
          <a:srgbClr val="C8010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612389"/>
            <a:ext cx="12192000" cy="1311128"/>
          </a:xfrm>
        </p:spPr>
        <p:txBody>
          <a:bodyPr anchor="t" anchorCtr="0">
            <a:noAutofit/>
          </a:bodyPr>
          <a:lstStyle>
            <a:lvl1pPr algn="ctr">
              <a:defRPr sz="3600" b="0" i="0"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pic>
        <p:nvPicPr>
          <p:cNvPr id="7" name="Picture 6"/>
          <p:cNvPicPr>
            <a:picLocks noChangeAspect="1"/>
          </p:cNvPicPr>
          <p:nvPr userDrawn="1"/>
        </p:nvPicPr>
        <p:blipFill rotWithShape="1">
          <a:blip r:embed="rId2"/>
          <a:srcRect t="2336" b="4207"/>
          <a:stretch/>
        </p:blipFill>
        <p:spPr>
          <a:xfrm>
            <a:off x="10077838" y="268565"/>
            <a:ext cx="1800000" cy="469239"/>
          </a:xfrm>
          <a:prstGeom prst="rect">
            <a:avLst/>
          </a:prstGeom>
        </p:spPr>
      </p:pic>
      <p:pic>
        <p:nvPicPr>
          <p:cNvPr id="8" name="Picture 7"/>
          <p:cNvPicPr>
            <a:picLocks noChangeAspect="1"/>
          </p:cNvPicPr>
          <p:nvPr userDrawn="1"/>
        </p:nvPicPr>
        <p:blipFill>
          <a:blip r:embed="rId3"/>
          <a:stretch>
            <a:fillRect/>
          </a:stretch>
        </p:blipFill>
        <p:spPr>
          <a:xfrm>
            <a:off x="10481795" y="5479774"/>
            <a:ext cx="1396043" cy="1011188"/>
          </a:xfrm>
          <a:prstGeom prst="rect">
            <a:avLst/>
          </a:prstGeom>
        </p:spPr>
      </p:pic>
      <p:pic>
        <p:nvPicPr>
          <p:cNvPr id="4" name="Picture 3">
            <a:extLst>
              <a:ext uri="{FF2B5EF4-FFF2-40B4-BE49-F238E27FC236}">
                <a16:creationId xmlns:a16="http://schemas.microsoft.com/office/drawing/2014/main" id="{8519242E-6F93-C346-A121-1976887D2731}"/>
              </a:ext>
            </a:extLst>
          </p:cNvPr>
          <p:cNvPicPr>
            <a:picLocks noChangeAspect="1"/>
          </p:cNvPicPr>
          <p:nvPr userDrawn="1"/>
        </p:nvPicPr>
        <p:blipFill>
          <a:blip r:embed="rId4"/>
          <a:stretch>
            <a:fillRect/>
          </a:stretch>
        </p:blipFill>
        <p:spPr>
          <a:xfrm>
            <a:off x="10077838" y="952325"/>
            <a:ext cx="1800000" cy="1188611"/>
          </a:xfrm>
          <a:prstGeom prst="rect">
            <a:avLst/>
          </a:prstGeom>
        </p:spPr>
      </p:pic>
      <p:sp>
        <p:nvSpPr>
          <p:cNvPr id="9" name="Text Placeholder 3">
            <a:extLst>
              <a:ext uri="{FF2B5EF4-FFF2-40B4-BE49-F238E27FC236}">
                <a16:creationId xmlns:a16="http://schemas.microsoft.com/office/drawing/2014/main" id="{7F8CDEF0-81FF-EA4D-9C13-590D87977EF3}"/>
              </a:ext>
            </a:extLst>
          </p:cNvPr>
          <p:cNvSpPr>
            <a:spLocks noGrp="1"/>
          </p:cNvSpPr>
          <p:nvPr>
            <p:ph type="body" sz="quarter" idx="11" hasCustomPrompt="1"/>
          </p:nvPr>
        </p:nvSpPr>
        <p:spPr>
          <a:xfrm>
            <a:off x="0" y="4095929"/>
            <a:ext cx="12192000" cy="480131"/>
          </a:xfrm>
        </p:spPr>
        <p:txBody>
          <a:bodyPr>
            <a:noAutofit/>
          </a:bodyPr>
          <a:lstStyle>
            <a:lvl1pPr marL="0" indent="0" algn="ctr">
              <a:buNone/>
              <a:defRPr sz="2600" b="1" i="0"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Text Placeholder 3">
            <a:extLst>
              <a:ext uri="{FF2B5EF4-FFF2-40B4-BE49-F238E27FC236}">
                <a16:creationId xmlns:a16="http://schemas.microsoft.com/office/drawing/2014/main" id="{9F412F79-7CBA-3346-B0C0-6BC231890678}"/>
              </a:ext>
            </a:extLst>
          </p:cNvPr>
          <p:cNvSpPr>
            <a:spLocks noGrp="1"/>
          </p:cNvSpPr>
          <p:nvPr>
            <p:ph type="body" sz="quarter" idx="12" hasCustomPrompt="1"/>
          </p:nvPr>
        </p:nvSpPr>
        <p:spPr>
          <a:xfrm>
            <a:off x="2654440" y="4950039"/>
            <a:ext cx="6883121" cy="867930"/>
          </a:xfrm>
        </p:spPr>
        <p:txBody>
          <a:bodyPr wrap="square">
            <a:noAutofit/>
          </a:bodyPr>
          <a:lstStyle>
            <a:lvl1pPr marL="0" indent="0" algn="ctr">
              <a:buNone/>
              <a:defRPr sz="2400" b="1" i="0"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381030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Hand Red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62EEDE0C-E71B-459A-B9F3-18309A43E339}"/>
              </a:ext>
            </a:extLst>
          </p:cNvPr>
          <p:cNvSpPr>
            <a:spLocks noGrp="1"/>
          </p:cNvSpPr>
          <p:nvPr>
            <p:ph type="pic" sz="quarter" idx="11"/>
          </p:nvPr>
        </p:nvSpPr>
        <p:spPr>
          <a:xfrm>
            <a:off x="0" y="6316"/>
            <a:ext cx="12192000" cy="6858000"/>
          </a:xfrm>
        </p:spPr>
        <p:txBody>
          <a:bodyPr/>
          <a:lstStyle/>
          <a:p>
            <a:endParaRPr lang="en-US" dirty="0"/>
          </a:p>
        </p:txBody>
      </p:sp>
      <p:sp>
        <p:nvSpPr>
          <p:cNvPr id="8" name="Picture Placeholder 7"/>
          <p:cNvSpPr>
            <a:spLocks noGrp="1"/>
          </p:cNvSpPr>
          <p:nvPr>
            <p:ph type="pic" sz="quarter" idx="12"/>
          </p:nvPr>
        </p:nvSpPr>
        <p:spPr>
          <a:xfrm>
            <a:off x="0" y="0"/>
            <a:ext cx="6104238" cy="6858000"/>
          </a:xfrm>
          <a:solidFill>
            <a:srgbClr val="C80108">
              <a:alpha val="74000"/>
            </a:srgbClr>
          </a:solidFill>
        </p:spPr>
        <p:txBody>
          <a:bodyPr/>
          <a:lstStyle/>
          <a:p>
            <a:endParaRPr lang="en-US" dirty="0"/>
          </a:p>
        </p:txBody>
      </p:sp>
      <p:sp>
        <p:nvSpPr>
          <p:cNvPr id="5" name="Title 1"/>
          <p:cNvSpPr>
            <a:spLocks noGrp="1"/>
          </p:cNvSpPr>
          <p:nvPr>
            <p:ph type="title"/>
          </p:nvPr>
        </p:nvSpPr>
        <p:spPr>
          <a:xfrm>
            <a:off x="536258" y="576646"/>
            <a:ext cx="4797280" cy="483372"/>
          </a:xfrm>
        </p:spPr>
        <p:txBody>
          <a:bodyPr anchor="t" anchorCtr="0">
            <a:noAutofit/>
          </a:bodyPr>
          <a:lstStyle>
            <a:lvl1pP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E6E87B92-2C48-4401-BB49-5D477CB5770C}"/>
              </a:ext>
            </a:extLst>
          </p:cNvPr>
          <p:cNvSpPr>
            <a:spLocks noGrp="1"/>
          </p:cNvSpPr>
          <p:nvPr>
            <p:ph type="body" sz="quarter" idx="13"/>
          </p:nvPr>
        </p:nvSpPr>
        <p:spPr>
          <a:xfrm>
            <a:off x="542290" y="1106500"/>
            <a:ext cx="4791248" cy="5174853"/>
          </a:xfrm>
        </p:spPr>
        <p:txBody>
          <a:bodyPr>
            <a:noAutofit/>
          </a:bodyPr>
          <a:lstStyle>
            <a:lvl1pPr marL="182563" indent="-182563">
              <a:defRPr sz="1600">
                <a:solidFill>
                  <a:schemeClr val="bg1"/>
                </a:solidFill>
                <a:latin typeface="Arial" panose="020B0604020202020204" pitchFamily="34" charset="0"/>
                <a:cs typeface="Arial" panose="020B0604020202020204" pitchFamily="34" charset="0"/>
              </a:defRPr>
            </a:lvl1pPr>
            <a:lvl2pPr marL="357188" indent="-174625">
              <a:defRPr sz="1600">
                <a:solidFill>
                  <a:schemeClr val="bg1"/>
                </a:solidFill>
                <a:latin typeface="Arial" panose="020B0604020202020204" pitchFamily="34" charset="0"/>
                <a:cs typeface="Arial" panose="020B0604020202020204" pitchFamily="34" charset="0"/>
              </a:defRPr>
            </a:lvl2pPr>
            <a:lvl3pPr marL="539750" indent="-182563">
              <a:defRPr sz="1600">
                <a:solidFill>
                  <a:schemeClr val="bg1"/>
                </a:solidFill>
                <a:latin typeface="Arial" panose="020B0604020202020204" pitchFamily="34" charset="0"/>
                <a:cs typeface="Arial" panose="020B0604020202020204" pitchFamily="34" charset="0"/>
              </a:defRPr>
            </a:lvl3pPr>
            <a:lvl4pPr marL="714375" indent="-161925">
              <a:defRPr sz="1600">
                <a:solidFill>
                  <a:schemeClr val="bg1"/>
                </a:solidFill>
                <a:latin typeface="Arial" panose="020B0604020202020204" pitchFamily="34" charset="0"/>
                <a:cs typeface="Arial" panose="020B0604020202020204" pitchFamily="34" charset="0"/>
              </a:defRPr>
            </a:lvl4pPr>
            <a:lvl5pPr marL="898525" indent="-184150">
              <a:defRPr sz="16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Picture Placeholder 6">
            <a:extLst>
              <a:ext uri="{FF2B5EF4-FFF2-40B4-BE49-F238E27FC236}">
                <a16:creationId xmlns:a16="http://schemas.microsoft.com/office/drawing/2014/main" id="{65B8B24A-1BCD-4B6B-BFFA-3378247228F5}"/>
              </a:ext>
              <a:ext uri="{C183D7F6-B498-43B3-948B-1728B52AA6E4}">
                <adec:decorative xmlns:adec="http://schemas.microsoft.com/office/drawing/2017/decorative" val="1"/>
              </a:ext>
            </a:extLst>
          </p:cNvPr>
          <p:cNvSpPr>
            <a:spLocks noGrp="1"/>
          </p:cNvSpPr>
          <p:nvPr>
            <p:ph type="pic" sz="quarter" idx="14"/>
          </p:nvPr>
        </p:nvSpPr>
        <p:spPr>
          <a:xfrm>
            <a:off x="10624840" y="5736693"/>
            <a:ext cx="1352116" cy="892397"/>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lvl1pPr marL="0" indent="0">
              <a:buNone/>
              <a:defRPr>
                <a:noFill/>
              </a:defRPr>
            </a:lvl1pPr>
          </a:lstStyle>
          <a:p>
            <a:endParaRPr lang="en-GB" dirty="0"/>
          </a:p>
        </p:txBody>
      </p:sp>
      <p:sp>
        <p:nvSpPr>
          <p:cNvPr id="12" name="Picture Placeholder 11">
            <a:extLst>
              <a:ext uri="{FF2B5EF4-FFF2-40B4-BE49-F238E27FC236}">
                <a16:creationId xmlns:a16="http://schemas.microsoft.com/office/drawing/2014/main" id="{8D72E858-8DF8-4390-8906-379CF27FE249}"/>
              </a:ext>
            </a:extLst>
          </p:cNvPr>
          <p:cNvSpPr>
            <a:spLocks noGrp="1"/>
          </p:cNvSpPr>
          <p:nvPr>
            <p:ph type="pic" sz="quarter" idx="15"/>
          </p:nvPr>
        </p:nvSpPr>
        <p:spPr>
          <a:xfrm>
            <a:off x="10624840" y="5146350"/>
            <a:ext cx="1352116" cy="375888"/>
          </a:xfr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a:defRPr>
                <a:noFill/>
              </a:defRPr>
            </a:lvl1pPr>
          </a:lstStyle>
          <a:p>
            <a:endParaRPr lang="en-GB" dirty="0"/>
          </a:p>
        </p:txBody>
      </p:sp>
    </p:spTree>
    <p:extLst>
      <p:ext uri="{BB962C8B-B14F-4D97-AF65-F5344CB8AC3E}">
        <p14:creationId xmlns:p14="http://schemas.microsoft.com/office/powerpoint/2010/main" val="2866599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ft Hand Red 2">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0"/>
            <a:ext cx="6104238" cy="6858000"/>
          </a:xfrm>
          <a:solidFill>
            <a:srgbClr val="C80108">
              <a:alpha val="74000"/>
            </a:srgbClr>
          </a:solidFill>
        </p:spPr>
        <p:txBody>
          <a:bodyPr/>
          <a:lstStyle/>
          <a:p>
            <a:endParaRPr lang="en-US" dirty="0"/>
          </a:p>
        </p:txBody>
      </p:sp>
      <p:pic>
        <p:nvPicPr>
          <p:cNvPr id="13" name="Picture 12">
            <a:extLst>
              <a:ext uri="{FF2B5EF4-FFF2-40B4-BE49-F238E27FC236}">
                <a16:creationId xmlns:a16="http://schemas.microsoft.com/office/drawing/2014/main" id="{FA314082-C48D-4850-8081-80D4AD9BF760}"/>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4" name="Picture 13">
            <a:extLst>
              <a:ext uri="{FF2B5EF4-FFF2-40B4-BE49-F238E27FC236}">
                <a16:creationId xmlns:a16="http://schemas.microsoft.com/office/drawing/2014/main" id="{AC4B0E74-44E1-483A-8443-10ACD88ADD96}"/>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9" name="Text Placeholder 3">
            <a:extLst>
              <a:ext uri="{FF2B5EF4-FFF2-40B4-BE49-F238E27FC236}">
                <a16:creationId xmlns:a16="http://schemas.microsoft.com/office/drawing/2014/main" id="{58713283-22B1-4A46-90E8-D9A6DA1C32EC}"/>
              </a:ext>
            </a:extLst>
          </p:cNvPr>
          <p:cNvSpPr>
            <a:spLocks noGrp="1"/>
          </p:cNvSpPr>
          <p:nvPr>
            <p:ph type="body" sz="quarter" idx="13" hasCustomPrompt="1"/>
          </p:nvPr>
        </p:nvSpPr>
        <p:spPr>
          <a:xfrm>
            <a:off x="6617953" y="591861"/>
            <a:ext cx="5098548" cy="445617"/>
          </a:xfrm>
        </p:spPr>
        <p:txBody>
          <a:bodyPr>
            <a:noAutofit/>
          </a:bodyPr>
          <a:lstStyle>
            <a:lvl1pPr marL="0" indent="0">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Text Placeholder 3">
            <a:extLst>
              <a:ext uri="{FF2B5EF4-FFF2-40B4-BE49-F238E27FC236}">
                <a16:creationId xmlns:a16="http://schemas.microsoft.com/office/drawing/2014/main" id="{F7A9E38D-90EE-46AC-B112-C7B5A5D7C15B}"/>
              </a:ext>
            </a:extLst>
          </p:cNvPr>
          <p:cNvSpPr>
            <a:spLocks noGrp="1"/>
          </p:cNvSpPr>
          <p:nvPr>
            <p:ph type="body" sz="quarter" idx="14"/>
          </p:nvPr>
        </p:nvSpPr>
        <p:spPr>
          <a:xfrm>
            <a:off x="6617953" y="1147125"/>
            <a:ext cx="5098548" cy="3907013"/>
          </a:xfrm>
        </p:spPr>
        <p:txBody>
          <a:bodyPr>
            <a:noAutofit/>
          </a:bodyPr>
          <a:lstStyle>
            <a:lvl1pPr marL="182563" indent="-182563">
              <a:buClr>
                <a:srgbClr val="C80108"/>
              </a:buClr>
              <a:defRPr sz="1600">
                <a:solidFill>
                  <a:schemeClr val="tx1"/>
                </a:solidFill>
                <a:latin typeface="Arial" panose="020B0604020202020204" pitchFamily="34" charset="0"/>
                <a:cs typeface="Arial" panose="020B0604020202020204" pitchFamily="34" charset="0"/>
              </a:defRPr>
            </a:lvl1pPr>
            <a:lvl2pPr marL="357188" indent="-174625">
              <a:buClr>
                <a:srgbClr val="C80108"/>
              </a:buClr>
              <a:defRPr sz="1600">
                <a:solidFill>
                  <a:schemeClr val="tx1"/>
                </a:solidFill>
                <a:latin typeface="Arial" panose="020B0604020202020204" pitchFamily="34" charset="0"/>
                <a:cs typeface="Arial" panose="020B0604020202020204" pitchFamily="34" charset="0"/>
              </a:defRPr>
            </a:lvl2pPr>
            <a:lvl3pPr marL="539750" indent="-182563">
              <a:buClr>
                <a:srgbClr val="C80108"/>
              </a:buClr>
              <a:defRPr sz="1600">
                <a:solidFill>
                  <a:schemeClr val="tx1"/>
                </a:solidFill>
                <a:latin typeface="Arial" panose="020B0604020202020204" pitchFamily="34" charset="0"/>
                <a:cs typeface="Arial" panose="020B0604020202020204" pitchFamily="34" charset="0"/>
              </a:defRPr>
            </a:lvl3pPr>
            <a:lvl4pPr marL="714375" indent="-161925">
              <a:buClr>
                <a:srgbClr val="C80108"/>
              </a:buClr>
              <a:defRPr sz="1600">
                <a:solidFill>
                  <a:schemeClr val="tx1"/>
                </a:solidFill>
                <a:latin typeface="Arial" panose="020B0604020202020204" pitchFamily="34" charset="0"/>
                <a:cs typeface="Arial" panose="020B0604020202020204" pitchFamily="34" charset="0"/>
              </a:defRPr>
            </a:lvl4pPr>
            <a:lvl5pPr marL="898525" indent="-184150">
              <a:buClr>
                <a:srgbClr val="C80108"/>
              </a:buClr>
              <a:defRPr sz="16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16173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ft Hand Grey">
    <p:bg>
      <p:bgPr>
        <a:solidFill>
          <a:srgbClr val="C8010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6104238"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2" name="Title 1"/>
          <p:cNvSpPr>
            <a:spLocks noGrp="1"/>
          </p:cNvSpPr>
          <p:nvPr>
            <p:ph type="title"/>
          </p:nvPr>
        </p:nvSpPr>
        <p:spPr>
          <a:xfrm>
            <a:off x="536257" y="1669015"/>
            <a:ext cx="4917773" cy="483372"/>
          </a:xfrm>
        </p:spPr>
        <p:txBody>
          <a:bodyPr anchor="t" anchorCtr="0">
            <a:noAutofit/>
          </a:bodyPr>
          <a:lstStyle>
            <a:lvl1pPr>
              <a:defRPr sz="1800" b="1" i="0">
                <a:solidFill>
                  <a:srgbClr val="0C1336"/>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5" name="Picture Placeholder 4"/>
          <p:cNvSpPr>
            <a:spLocks noGrp="1"/>
          </p:cNvSpPr>
          <p:nvPr>
            <p:ph type="pic" sz="quarter" idx="10"/>
          </p:nvPr>
        </p:nvSpPr>
        <p:spPr>
          <a:xfrm>
            <a:off x="6104238" y="0"/>
            <a:ext cx="6087762" cy="3432158"/>
          </a:xfrm>
        </p:spPr>
        <p:txBody>
          <a:bodyPr lIns="0" tIns="0" rIns="0" bIns="0"/>
          <a:lstStyle/>
          <a:p>
            <a:endParaRPr lang="en-US" dirty="0"/>
          </a:p>
        </p:txBody>
      </p:sp>
      <p:sp>
        <p:nvSpPr>
          <p:cNvPr id="9" name="Text Placeholder 3">
            <a:extLst>
              <a:ext uri="{FF2B5EF4-FFF2-40B4-BE49-F238E27FC236}">
                <a16:creationId xmlns:a16="http://schemas.microsoft.com/office/drawing/2014/main" id="{460799BD-EB89-404A-B779-953A8A6E0D1F}"/>
              </a:ext>
            </a:extLst>
          </p:cNvPr>
          <p:cNvSpPr>
            <a:spLocks noGrp="1"/>
          </p:cNvSpPr>
          <p:nvPr>
            <p:ph type="body" sz="quarter" idx="13"/>
          </p:nvPr>
        </p:nvSpPr>
        <p:spPr>
          <a:xfrm>
            <a:off x="527459" y="2198755"/>
            <a:ext cx="4926571" cy="4368299"/>
          </a:xfrm>
        </p:spPr>
        <p:txBody>
          <a:bodyPr>
            <a:noAutofit/>
          </a:bodyPr>
          <a:lstStyle>
            <a:lvl1pPr marL="182563" indent="-182563">
              <a:buClr>
                <a:srgbClr val="C80108"/>
              </a:buClr>
              <a:defRPr sz="1600">
                <a:solidFill>
                  <a:schemeClr val="tx1"/>
                </a:solidFill>
                <a:latin typeface="Arial" panose="020B0604020202020204" pitchFamily="34" charset="0"/>
                <a:cs typeface="Arial" panose="020B0604020202020204" pitchFamily="34" charset="0"/>
              </a:defRPr>
            </a:lvl1pPr>
            <a:lvl2pPr marL="357188" indent="-174625">
              <a:buClr>
                <a:srgbClr val="C80108"/>
              </a:buClr>
              <a:defRPr sz="1600">
                <a:solidFill>
                  <a:schemeClr val="tx1"/>
                </a:solidFill>
                <a:latin typeface="Arial" panose="020B0604020202020204" pitchFamily="34" charset="0"/>
                <a:cs typeface="Arial" panose="020B0604020202020204" pitchFamily="34" charset="0"/>
              </a:defRPr>
            </a:lvl2pPr>
            <a:lvl3pPr marL="539750" indent="-182563">
              <a:buClr>
                <a:srgbClr val="C80108"/>
              </a:buClr>
              <a:defRPr sz="1600">
                <a:solidFill>
                  <a:schemeClr val="tx1"/>
                </a:solidFill>
                <a:latin typeface="Arial" panose="020B0604020202020204" pitchFamily="34" charset="0"/>
                <a:cs typeface="Arial" panose="020B0604020202020204" pitchFamily="34" charset="0"/>
              </a:defRPr>
            </a:lvl3pPr>
            <a:lvl4pPr marL="714375" indent="-161925">
              <a:buClr>
                <a:srgbClr val="C80108"/>
              </a:buClr>
              <a:defRPr sz="1600">
                <a:solidFill>
                  <a:schemeClr val="tx1"/>
                </a:solidFill>
                <a:latin typeface="Arial" panose="020B0604020202020204" pitchFamily="34" charset="0"/>
                <a:cs typeface="Arial" panose="020B0604020202020204" pitchFamily="34" charset="0"/>
              </a:defRPr>
            </a:lvl4pPr>
            <a:lvl5pPr marL="898525" indent="-184150">
              <a:buClr>
                <a:srgbClr val="C80108"/>
              </a:buClr>
              <a:defRPr sz="16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id="{9C280F0F-C8BD-4E6D-BE33-921E6D277FA3}"/>
              </a:ext>
            </a:extLst>
          </p:cNvPr>
          <p:cNvSpPr>
            <a:spLocks noGrp="1"/>
          </p:cNvSpPr>
          <p:nvPr>
            <p:ph type="body" sz="quarter" idx="14" hasCustomPrompt="1"/>
          </p:nvPr>
        </p:nvSpPr>
        <p:spPr>
          <a:xfrm>
            <a:off x="526430" y="432529"/>
            <a:ext cx="4927600" cy="1040136"/>
          </a:xfrm>
        </p:spPr>
        <p:txBody>
          <a:bodyPr>
            <a:noAutofit/>
          </a:bodyPr>
          <a:lstStyle>
            <a:lvl1pPr marL="0" indent="0">
              <a:buNone/>
              <a:defRPr sz="2000" cap="all" spc="15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10" name="Picture 9">
            <a:extLst>
              <a:ext uri="{FF2B5EF4-FFF2-40B4-BE49-F238E27FC236}">
                <a16:creationId xmlns:a16="http://schemas.microsoft.com/office/drawing/2014/main" id="{39BACA04-1039-443F-80CD-9038E7CA02D6}"/>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1" name="Picture 10">
            <a:extLst>
              <a:ext uri="{FF2B5EF4-FFF2-40B4-BE49-F238E27FC236}">
                <a16:creationId xmlns:a16="http://schemas.microsoft.com/office/drawing/2014/main" id="{D486CD0D-EB3D-4F9F-8F1B-5B86288F1BE8}"/>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986294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ght Hand Grey">
    <p:bg>
      <p:bgPr>
        <a:solidFill>
          <a:srgbClr val="C80108"/>
        </a:solidFill>
        <a:effectLst/>
      </p:bgPr>
    </p:bg>
    <p:spTree>
      <p:nvGrpSpPr>
        <p:cNvPr id="1" name=""/>
        <p:cNvGrpSpPr/>
        <p:nvPr/>
      </p:nvGrpSpPr>
      <p:grpSpPr>
        <a:xfrm>
          <a:off x="0" y="0"/>
          <a:ext cx="0" cy="0"/>
          <a:chOff x="0" y="0"/>
          <a:chExt cx="0" cy="0"/>
        </a:xfrm>
      </p:grpSpPr>
      <p:sp>
        <p:nvSpPr>
          <p:cNvPr id="8" name="Rectangle 7"/>
          <p:cNvSpPr/>
          <p:nvPr userDrawn="1"/>
        </p:nvSpPr>
        <p:spPr>
          <a:xfrm>
            <a:off x="6087762" y="0"/>
            <a:ext cx="6104238"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11" name="Picture Placeholder 2"/>
          <p:cNvSpPr>
            <a:spLocks noGrp="1"/>
          </p:cNvSpPr>
          <p:nvPr>
            <p:ph type="pic" idx="10"/>
          </p:nvPr>
        </p:nvSpPr>
        <p:spPr>
          <a:xfrm>
            <a:off x="0" y="-1"/>
            <a:ext cx="6087762" cy="68643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quarter" idx="11" hasCustomPrompt="1"/>
          </p:nvPr>
        </p:nvSpPr>
        <p:spPr>
          <a:xfrm>
            <a:off x="6617953" y="432529"/>
            <a:ext cx="5098548" cy="445617"/>
          </a:xfrm>
        </p:spPr>
        <p:txBody>
          <a:bodyPr>
            <a:noAutofit/>
          </a:bodyPr>
          <a:lstStyle>
            <a:lvl1pPr marL="0" indent="0">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
        <p:nvSpPr>
          <p:cNvPr id="13" name="Text Placeholder 3">
            <a:extLst>
              <a:ext uri="{FF2B5EF4-FFF2-40B4-BE49-F238E27FC236}">
                <a16:creationId xmlns:a16="http://schemas.microsoft.com/office/drawing/2014/main" id="{A6560D1D-36BF-4642-BB9C-65D0853F57C1}"/>
              </a:ext>
            </a:extLst>
          </p:cNvPr>
          <p:cNvSpPr>
            <a:spLocks noGrp="1"/>
          </p:cNvSpPr>
          <p:nvPr>
            <p:ph type="body" sz="quarter" idx="13"/>
          </p:nvPr>
        </p:nvSpPr>
        <p:spPr>
          <a:xfrm>
            <a:off x="6617953" y="987793"/>
            <a:ext cx="5098548" cy="4031702"/>
          </a:xfrm>
        </p:spPr>
        <p:txBody>
          <a:bodyPr>
            <a:noAutofit/>
          </a:bodyPr>
          <a:lstStyle>
            <a:lvl1pPr marL="182563" indent="-182563">
              <a:buClr>
                <a:srgbClr val="C80108"/>
              </a:buClr>
              <a:defRPr sz="1600">
                <a:solidFill>
                  <a:schemeClr val="tx1"/>
                </a:solidFill>
                <a:latin typeface="Arial" panose="020B0604020202020204" pitchFamily="34" charset="0"/>
                <a:cs typeface="Arial" panose="020B0604020202020204" pitchFamily="34" charset="0"/>
              </a:defRPr>
            </a:lvl1pPr>
            <a:lvl2pPr marL="357188" indent="-174625">
              <a:buClr>
                <a:srgbClr val="C80108"/>
              </a:buClr>
              <a:defRPr sz="1600">
                <a:solidFill>
                  <a:schemeClr val="tx1"/>
                </a:solidFill>
                <a:latin typeface="Arial" panose="020B0604020202020204" pitchFamily="34" charset="0"/>
                <a:cs typeface="Arial" panose="020B0604020202020204" pitchFamily="34" charset="0"/>
              </a:defRPr>
            </a:lvl2pPr>
            <a:lvl3pPr marL="539750" indent="-182563">
              <a:buClr>
                <a:srgbClr val="C80108"/>
              </a:buClr>
              <a:defRPr sz="1600">
                <a:solidFill>
                  <a:schemeClr val="tx1"/>
                </a:solidFill>
                <a:latin typeface="Arial" panose="020B0604020202020204" pitchFamily="34" charset="0"/>
                <a:cs typeface="Arial" panose="020B0604020202020204" pitchFamily="34" charset="0"/>
              </a:defRPr>
            </a:lvl3pPr>
            <a:lvl4pPr marL="714375" indent="-161925">
              <a:buClr>
                <a:srgbClr val="C80108"/>
              </a:buClr>
              <a:defRPr sz="1600">
                <a:solidFill>
                  <a:schemeClr val="tx1"/>
                </a:solidFill>
                <a:latin typeface="Arial" panose="020B0604020202020204" pitchFamily="34" charset="0"/>
                <a:cs typeface="Arial" panose="020B0604020202020204" pitchFamily="34" charset="0"/>
              </a:defRPr>
            </a:lvl4pPr>
            <a:lvl5pPr marL="898525" indent="-184150">
              <a:buClr>
                <a:srgbClr val="C80108"/>
              </a:buClr>
              <a:defRPr sz="16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5">
            <a:extLst>
              <a:ext uri="{FF2B5EF4-FFF2-40B4-BE49-F238E27FC236}">
                <a16:creationId xmlns:a16="http://schemas.microsoft.com/office/drawing/2014/main" id="{5B450B7F-9C3C-4853-BA42-A9E9ACCD0290}"/>
              </a:ext>
            </a:extLst>
          </p:cNvPr>
          <p:cNvSpPr>
            <a:spLocks noGrp="1"/>
          </p:cNvSpPr>
          <p:nvPr>
            <p:ph type="body" sz="quarter" idx="14" hasCustomPrompt="1"/>
          </p:nvPr>
        </p:nvSpPr>
        <p:spPr>
          <a:xfrm>
            <a:off x="526430" y="432529"/>
            <a:ext cx="4927600" cy="1040136"/>
          </a:xfrm>
        </p:spPr>
        <p:txBody>
          <a:bodyPr>
            <a:noAutofit/>
          </a:bodyPr>
          <a:lstStyle>
            <a:lvl1pPr marL="0" indent="0">
              <a:buNone/>
              <a:defRPr sz="2000" cap="all" spc="1500" baseline="0">
                <a:solidFill>
                  <a:schemeClr val="bg1"/>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9" name="Picture 8">
            <a:extLst>
              <a:ext uri="{FF2B5EF4-FFF2-40B4-BE49-F238E27FC236}">
                <a16:creationId xmlns:a16="http://schemas.microsoft.com/office/drawing/2014/main" id="{DF7F15E3-638A-4B08-8AB8-5E670A87CBD1}"/>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0" name="Picture 9">
            <a:extLst>
              <a:ext uri="{FF2B5EF4-FFF2-40B4-BE49-F238E27FC236}">
                <a16:creationId xmlns:a16="http://schemas.microsoft.com/office/drawing/2014/main" id="{C6BEBE26-C06C-4B78-822C-4A7283123328}"/>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40038531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4" name="Text Placeholder 3"/>
          <p:cNvSpPr>
            <a:spLocks noGrp="1"/>
          </p:cNvSpPr>
          <p:nvPr>
            <p:ph type="body" sz="quarter" idx="10" hasCustomPrompt="1"/>
          </p:nvPr>
        </p:nvSpPr>
        <p:spPr>
          <a:xfrm>
            <a:off x="536259" y="1460901"/>
            <a:ext cx="9743206" cy="5000189"/>
          </a:xfrm>
        </p:spPr>
        <p:txBody>
          <a:bodyPr>
            <a:noAutofit/>
          </a:bodyPr>
          <a:lstStyle>
            <a:lvl1pPr marL="182563"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F949BF3C-7599-4568-86E6-96AF925188A0}"/>
              </a:ext>
            </a:extLst>
          </p:cNvPr>
          <p:cNvSpPr>
            <a:spLocks noGrp="1"/>
          </p:cNvSpPr>
          <p:nvPr>
            <p:ph type="body" sz="quarter" idx="14" hasCustomPrompt="1"/>
          </p:nvPr>
        </p:nvSpPr>
        <p:spPr>
          <a:xfrm>
            <a:off x="526429" y="432529"/>
            <a:ext cx="9753035" cy="892854"/>
          </a:xfrm>
        </p:spPr>
        <p:txBody>
          <a:bodyPr>
            <a:noAutofit/>
          </a:bodyPr>
          <a:lstStyle>
            <a:lvl1pPr marL="0" indent="0">
              <a:buNone/>
              <a:defRPr sz="2000" cap="all" spc="15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9" name="Picture 8">
            <a:extLst>
              <a:ext uri="{FF2B5EF4-FFF2-40B4-BE49-F238E27FC236}">
                <a16:creationId xmlns:a16="http://schemas.microsoft.com/office/drawing/2014/main" id="{0C5EC53A-7C28-423F-A47C-B90D5935515B}"/>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1" name="Picture 10">
            <a:extLst>
              <a:ext uri="{FF2B5EF4-FFF2-40B4-BE49-F238E27FC236}">
                <a16:creationId xmlns:a16="http://schemas.microsoft.com/office/drawing/2014/main" id="{C4CFC984-B149-48F4-9408-6568DB16AABB}"/>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38135616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ouble Text Box">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4" name="Text Placeholder 3"/>
          <p:cNvSpPr>
            <a:spLocks noGrp="1"/>
          </p:cNvSpPr>
          <p:nvPr>
            <p:ph type="body" sz="quarter" idx="10" hasCustomPrompt="1"/>
          </p:nvPr>
        </p:nvSpPr>
        <p:spPr>
          <a:xfrm>
            <a:off x="536259" y="1460901"/>
            <a:ext cx="4786512" cy="5000189"/>
          </a:xfrm>
        </p:spPr>
        <p:txBody>
          <a:bodyPr>
            <a:noAutofit/>
          </a:bodyPr>
          <a:lstStyle>
            <a:lvl1pPr marL="182563"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F949BF3C-7599-4568-86E6-96AF925188A0}"/>
              </a:ext>
            </a:extLst>
          </p:cNvPr>
          <p:cNvSpPr>
            <a:spLocks noGrp="1"/>
          </p:cNvSpPr>
          <p:nvPr>
            <p:ph type="body" sz="quarter" idx="14" hasCustomPrompt="1"/>
          </p:nvPr>
        </p:nvSpPr>
        <p:spPr>
          <a:xfrm>
            <a:off x="526429" y="432529"/>
            <a:ext cx="9753035" cy="892854"/>
          </a:xfrm>
        </p:spPr>
        <p:txBody>
          <a:bodyPr>
            <a:noAutofit/>
          </a:bodyPr>
          <a:lstStyle>
            <a:lvl1pPr marL="0" indent="0">
              <a:buNone/>
              <a:defRPr sz="2000" cap="all" spc="15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sp>
        <p:nvSpPr>
          <p:cNvPr id="8" name="Text Placeholder 3">
            <a:extLst>
              <a:ext uri="{FF2B5EF4-FFF2-40B4-BE49-F238E27FC236}">
                <a16:creationId xmlns:a16="http://schemas.microsoft.com/office/drawing/2014/main" id="{06BEFC20-4A3A-4341-8A64-EC28E7B295A6}"/>
              </a:ext>
            </a:extLst>
          </p:cNvPr>
          <p:cNvSpPr>
            <a:spLocks noGrp="1"/>
          </p:cNvSpPr>
          <p:nvPr>
            <p:ph type="body" sz="quarter" idx="15" hasCustomPrompt="1"/>
          </p:nvPr>
        </p:nvSpPr>
        <p:spPr>
          <a:xfrm>
            <a:off x="5492952" y="1460900"/>
            <a:ext cx="4786512" cy="5000189"/>
          </a:xfrm>
        </p:spPr>
        <p:txBody>
          <a:bodyPr>
            <a:noAutofit/>
          </a:bodyPr>
          <a:lstStyle>
            <a:lvl1pPr marL="182563"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3F8B6A52-458C-474B-92B5-B1C74834B72B}"/>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1" name="Picture 10">
            <a:extLst>
              <a:ext uri="{FF2B5EF4-FFF2-40B4-BE49-F238E27FC236}">
                <a16:creationId xmlns:a16="http://schemas.microsoft.com/office/drawing/2014/main" id="{95434A7A-84C2-46D5-AA07-DE3FEC167C9E}"/>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38225758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iple Text Box">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4" name="Text Placeholder 3"/>
          <p:cNvSpPr>
            <a:spLocks noGrp="1"/>
          </p:cNvSpPr>
          <p:nvPr>
            <p:ph type="body" sz="quarter" idx="10" hasCustomPrompt="1"/>
          </p:nvPr>
        </p:nvSpPr>
        <p:spPr>
          <a:xfrm>
            <a:off x="536259" y="1460901"/>
            <a:ext cx="3188718" cy="5000189"/>
          </a:xfrm>
        </p:spPr>
        <p:txBody>
          <a:bodyPr>
            <a:noAutofit/>
          </a:bodyPr>
          <a:lstStyle>
            <a:lvl1pPr marL="182563"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F949BF3C-7599-4568-86E6-96AF925188A0}"/>
              </a:ext>
            </a:extLst>
          </p:cNvPr>
          <p:cNvSpPr>
            <a:spLocks noGrp="1"/>
          </p:cNvSpPr>
          <p:nvPr>
            <p:ph type="body" sz="quarter" idx="14" hasCustomPrompt="1"/>
          </p:nvPr>
        </p:nvSpPr>
        <p:spPr>
          <a:xfrm>
            <a:off x="526429" y="432529"/>
            <a:ext cx="9831010" cy="892854"/>
          </a:xfrm>
        </p:spPr>
        <p:txBody>
          <a:bodyPr>
            <a:noAutofit/>
          </a:bodyPr>
          <a:lstStyle>
            <a:lvl1pPr marL="0" indent="0">
              <a:buNone/>
              <a:defRPr sz="2000" cap="all" spc="15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sp>
        <p:nvSpPr>
          <p:cNvPr id="11" name="Text Placeholder 3">
            <a:extLst>
              <a:ext uri="{FF2B5EF4-FFF2-40B4-BE49-F238E27FC236}">
                <a16:creationId xmlns:a16="http://schemas.microsoft.com/office/drawing/2014/main" id="{672B8423-E6BF-4F6F-A1DF-A683EAA0150D}"/>
              </a:ext>
            </a:extLst>
          </p:cNvPr>
          <p:cNvSpPr>
            <a:spLocks noGrp="1"/>
          </p:cNvSpPr>
          <p:nvPr>
            <p:ph type="body" sz="quarter" idx="15" hasCustomPrompt="1"/>
          </p:nvPr>
        </p:nvSpPr>
        <p:spPr>
          <a:xfrm>
            <a:off x="3847351" y="1460901"/>
            <a:ext cx="3188718" cy="5000189"/>
          </a:xfrm>
        </p:spPr>
        <p:txBody>
          <a:bodyPr>
            <a:noAutofit/>
          </a:bodyPr>
          <a:lstStyle>
            <a:lvl1pPr marL="182563"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38A076EF-FFC6-4486-9611-62C992B84A58}"/>
              </a:ext>
            </a:extLst>
          </p:cNvPr>
          <p:cNvSpPr>
            <a:spLocks noGrp="1"/>
          </p:cNvSpPr>
          <p:nvPr>
            <p:ph type="body" sz="quarter" idx="16" hasCustomPrompt="1"/>
          </p:nvPr>
        </p:nvSpPr>
        <p:spPr>
          <a:xfrm>
            <a:off x="7168721" y="1460901"/>
            <a:ext cx="3188718" cy="5000189"/>
          </a:xfrm>
        </p:spPr>
        <p:txBody>
          <a:bodyPr>
            <a:noAutofit/>
          </a:bodyPr>
          <a:lstStyle>
            <a:lvl1pPr marL="182563"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D868C415-0C9D-4063-BC3F-F4AF8F0422A3}"/>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3" name="Picture 12">
            <a:extLst>
              <a:ext uri="{FF2B5EF4-FFF2-40B4-BE49-F238E27FC236}">
                <a16:creationId xmlns:a16="http://schemas.microsoft.com/office/drawing/2014/main" id="{1E72A032-CFF4-4979-AAC1-4C944FEA4FA2}"/>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42524676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y Title Only">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9" name="Text Placeholder 5">
            <a:extLst>
              <a:ext uri="{FF2B5EF4-FFF2-40B4-BE49-F238E27FC236}">
                <a16:creationId xmlns:a16="http://schemas.microsoft.com/office/drawing/2014/main" id="{8129C5E4-27D7-4C1B-A109-79421F5B1156}"/>
              </a:ext>
            </a:extLst>
          </p:cNvPr>
          <p:cNvSpPr>
            <a:spLocks noGrp="1"/>
          </p:cNvSpPr>
          <p:nvPr>
            <p:ph type="body" sz="quarter" idx="14" hasCustomPrompt="1"/>
          </p:nvPr>
        </p:nvSpPr>
        <p:spPr>
          <a:xfrm>
            <a:off x="526429" y="432529"/>
            <a:ext cx="9753035" cy="892854"/>
          </a:xfrm>
        </p:spPr>
        <p:txBody>
          <a:bodyPr>
            <a:noAutofit/>
          </a:bodyPr>
          <a:lstStyle>
            <a:lvl1pPr marL="0" indent="0">
              <a:buNone/>
              <a:defRPr sz="2000" cap="all" spc="15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7" name="Picture 6">
            <a:extLst>
              <a:ext uri="{FF2B5EF4-FFF2-40B4-BE49-F238E27FC236}">
                <a16:creationId xmlns:a16="http://schemas.microsoft.com/office/drawing/2014/main" id="{59A327EF-0BFC-4007-A94B-850F6B48AF09}"/>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8" name="Picture 7">
            <a:extLst>
              <a:ext uri="{FF2B5EF4-FFF2-40B4-BE49-F238E27FC236}">
                <a16:creationId xmlns:a16="http://schemas.microsoft.com/office/drawing/2014/main" id="{93A66C0C-530C-4CDB-ABC7-399EC5745B86}"/>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20456111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y Go Digital (Eng)">
    <p:bg>
      <p:bgPr>
        <a:solidFill>
          <a:srgbClr val="C8010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26CA9A-13DF-47BF-AFB6-339C9491467D}"/>
              </a:ext>
            </a:extLst>
          </p:cNvPr>
          <p:cNvPicPr>
            <a:picLocks noChangeAspect="1"/>
          </p:cNvPicPr>
          <p:nvPr userDrawn="1"/>
        </p:nvPicPr>
        <p:blipFill>
          <a:blip r:embed="rId2"/>
          <a:stretch>
            <a:fillRect/>
          </a:stretch>
        </p:blipFill>
        <p:spPr>
          <a:xfrm>
            <a:off x="2398561" y="1072764"/>
            <a:ext cx="7394877" cy="5471962"/>
          </a:xfrm>
          <a:prstGeom prst="rect">
            <a:avLst/>
          </a:prstGeom>
        </p:spPr>
      </p:pic>
      <p:sp>
        <p:nvSpPr>
          <p:cNvPr id="5" name="TextBox 4">
            <a:extLst>
              <a:ext uri="{FF2B5EF4-FFF2-40B4-BE49-F238E27FC236}">
                <a16:creationId xmlns:a16="http://schemas.microsoft.com/office/drawing/2014/main" id="{575BCAAC-ED2A-4701-8C6F-218E06D7FFE9}"/>
              </a:ext>
            </a:extLst>
          </p:cNvPr>
          <p:cNvSpPr txBox="1"/>
          <p:nvPr userDrawn="1"/>
        </p:nvSpPr>
        <p:spPr>
          <a:xfrm>
            <a:off x="0" y="303651"/>
            <a:ext cx="12192000" cy="769114"/>
          </a:xfrm>
          <a:prstGeom prst="rect">
            <a:avLst/>
          </a:prstGeom>
        </p:spPr>
        <p:txBody>
          <a:bodyPr vert="horz" wrap="square" lIns="91440" tIns="45720" rIns="91440" bIns="45720" rtlCol="0" anchor="t" anchorCtr="0">
            <a:noAutofit/>
          </a:bodyPr>
          <a:lstStyle/>
          <a:p>
            <a:pPr algn="ctr"/>
            <a:r>
              <a:rPr kumimoji="0" lang="en-GB" sz="3200" b="0" i="0" u="none" strike="noStrike" kern="1200" cap="none" spc="50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WHY GO DIGITAL?</a:t>
            </a:r>
            <a:endParaRPr lang="en-GB" sz="3200" spc="500" baseline="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08758A9-7A83-4D5B-8C58-46F51E138AA6}"/>
              </a:ext>
            </a:extLst>
          </p:cNvPr>
          <p:cNvPicPr>
            <a:picLocks noChangeAspect="1"/>
          </p:cNvPicPr>
          <p:nvPr userDrawn="1"/>
        </p:nvPicPr>
        <p:blipFill rotWithShape="1">
          <a:blip r:embed="rId3"/>
          <a:srcRect t="-1491" b="-4946"/>
          <a:stretch/>
        </p:blipFill>
        <p:spPr>
          <a:xfrm>
            <a:off x="10624840" y="5147200"/>
            <a:ext cx="1352116" cy="401444"/>
          </a:xfrm>
          <a:prstGeom prst="rect">
            <a:avLst/>
          </a:prstGeom>
        </p:spPr>
      </p:pic>
      <p:pic>
        <p:nvPicPr>
          <p:cNvPr id="7" name="Picture 6">
            <a:extLst>
              <a:ext uri="{FF2B5EF4-FFF2-40B4-BE49-F238E27FC236}">
                <a16:creationId xmlns:a16="http://schemas.microsoft.com/office/drawing/2014/main" id="{C65210B1-3861-4D3E-90BA-F295ECF02C64}"/>
              </a:ext>
            </a:extLst>
          </p:cNvPr>
          <p:cNvPicPr>
            <a:picLocks noChangeAspect="1"/>
          </p:cNvPicPr>
          <p:nvPr userDrawn="1"/>
        </p:nvPicPr>
        <p:blipFill>
          <a:blip r:embed="rId4"/>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104174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and Content">
    <p:bg>
      <p:bgPr>
        <a:solidFill>
          <a:srgbClr val="C8010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845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ext Steps (Eng)">
    <p:bg>
      <p:bgPr>
        <a:solidFill>
          <a:srgbClr val="C8010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DC1151-B883-414C-B721-0889433598E8}"/>
              </a:ext>
            </a:extLst>
          </p:cNvPr>
          <p:cNvPicPr>
            <a:picLocks noChangeAspect="1"/>
          </p:cNvPicPr>
          <p:nvPr userDrawn="1"/>
        </p:nvPicPr>
        <p:blipFill>
          <a:blip r:embed="rId2"/>
          <a:stretch>
            <a:fillRect/>
          </a:stretch>
        </p:blipFill>
        <p:spPr>
          <a:xfrm>
            <a:off x="1548960" y="1072765"/>
            <a:ext cx="9094081" cy="3327103"/>
          </a:xfrm>
          <a:prstGeom prst="rect">
            <a:avLst/>
          </a:prstGeom>
        </p:spPr>
      </p:pic>
      <p:sp>
        <p:nvSpPr>
          <p:cNvPr id="6" name="Title 1">
            <a:extLst>
              <a:ext uri="{FF2B5EF4-FFF2-40B4-BE49-F238E27FC236}">
                <a16:creationId xmlns:a16="http://schemas.microsoft.com/office/drawing/2014/main" id="{B4C84058-E1A4-4B32-9EEC-80187C9FD102}"/>
              </a:ext>
            </a:extLst>
          </p:cNvPr>
          <p:cNvSpPr txBox="1">
            <a:spLocks/>
          </p:cNvSpPr>
          <p:nvPr userDrawn="1"/>
        </p:nvSpPr>
        <p:spPr>
          <a:xfrm>
            <a:off x="0" y="4679458"/>
            <a:ext cx="12192000" cy="6203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0" i="0" kern="1200" spc="1500" baseline="0">
                <a:solidFill>
                  <a:schemeClr val="bg1"/>
                </a:solidFill>
                <a:latin typeface="Averta" charset="0"/>
                <a:ea typeface="Averta" charset="0"/>
                <a:cs typeface="Averta" charset="0"/>
              </a:defRPr>
            </a:lvl1pPr>
          </a:lstStyle>
          <a:p>
            <a:r>
              <a:rPr lang="en-GB" sz="2000" spc="300" dirty="0">
                <a:latin typeface="Arial" panose="020B0604020202020204" pitchFamily="34" charset="0"/>
                <a:cs typeface="Arial" panose="020B0604020202020204" pitchFamily="34" charset="0"/>
              </a:rPr>
              <a:t>BOOK YOUR APPOINTMENT WITH:</a:t>
            </a:r>
            <a:endParaRPr lang="en-US" sz="2000" spc="300" dirty="0">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DB3A8B84-6184-4CF8-85C6-6DBDCFEA7936}"/>
              </a:ext>
            </a:extLst>
          </p:cNvPr>
          <p:cNvSpPr>
            <a:spLocks noGrp="1"/>
          </p:cNvSpPr>
          <p:nvPr>
            <p:ph type="body" sz="quarter" idx="10"/>
          </p:nvPr>
        </p:nvSpPr>
        <p:spPr>
          <a:xfrm>
            <a:off x="1787236" y="5296150"/>
            <a:ext cx="8686800" cy="1338161"/>
          </a:xfrm>
        </p:spPr>
        <p:txBody>
          <a:bodyPr>
            <a:noAutofit/>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10" name="TextBox 9">
            <a:extLst>
              <a:ext uri="{FF2B5EF4-FFF2-40B4-BE49-F238E27FC236}">
                <a16:creationId xmlns:a16="http://schemas.microsoft.com/office/drawing/2014/main" id="{9205CAD5-42D5-4B9C-8D9D-5904028279DC}"/>
              </a:ext>
            </a:extLst>
          </p:cNvPr>
          <p:cNvSpPr txBox="1"/>
          <p:nvPr userDrawn="1"/>
        </p:nvSpPr>
        <p:spPr>
          <a:xfrm>
            <a:off x="0" y="303651"/>
            <a:ext cx="12192000" cy="769114"/>
          </a:xfrm>
          <a:prstGeom prst="rect">
            <a:avLst/>
          </a:prstGeom>
        </p:spPr>
        <p:txBody>
          <a:bodyPr vert="horz" wrap="square" lIns="91440" tIns="45720" rIns="91440" bIns="45720" rtlCol="0" anchor="t" anchorCtr="0">
            <a:noAutofit/>
          </a:bodyPr>
          <a:lstStyle/>
          <a:p>
            <a:pPr algn="ctr"/>
            <a:r>
              <a:rPr kumimoji="0" lang="en-GB" sz="3200" b="0" i="0" u="none" strike="noStrike" kern="1200" cap="none" spc="50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WHAT ARE MY NEXT STEPS?</a:t>
            </a:r>
            <a:endParaRPr lang="en-GB" sz="3200" spc="500" baseline="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B4B387B-4DA4-4B37-BC56-34773ED08AE2}"/>
              </a:ext>
            </a:extLst>
          </p:cNvPr>
          <p:cNvPicPr>
            <a:picLocks noChangeAspect="1"/>
          </p:cNvPicPr>
          <p:nvPr userDrawn="1"/>
        </p:nvPicPr>
        <p:blipFill rotWithShape="1">
          <a:blip r:embed="rId3"/>
          <a:srcRect t="-1491" b="-4946"/>
          <a:stretch/>
        </p:blipFill>
        <p:spPr>
          <a:xfrm>
            <a:off x="10624840" y="5147200"/>
            <a:ext cx="1352116" cy="401444"/>
          </a:xfrm>
          <a:prstGeom prst="rect">
            <a:avLst/>
          </a:prstGeom>
        </p:spPr>
      </p:pic>
      <p:pic>
        <p:nvPicPr>
          <p:cNvPr id="13" name="Picture 12">
            <a:extLst>
              <a:ext uri="{FF2B5EF4-FFF2-40B4-BE49-F238E27FC236}">
                <a16:creationId xmlns:a16="http://schemas.microsoft.com/office/drawing/2014/main" id="{7514B492-5887-4F82-B7DE-314E566C4E53}"/>
              </a:ext>
            </a:extLst>
          </p:cNvPr>
          <p:cNvPicPr>
            <a:picLocks noChangeAspect="1"/>
          </p:cNvPicPr>
          <p:nvPr userDrawn="1"/>
        </p:nvPicPr>
        <p:blipFill>
          <a:blip r:embed="rId4"/>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2488571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itter">
    <p:bg>
      <p:bgPr>
        <a:solidFill>
          <a:srgbClr val="C80108"/>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AB46A38-E619-4178-B672-3DCFE09B6982}"/>
              </a:ext>
            </a:extLst>
          </p:cNvPr>
          <p:cNvPicPr>
            <a:picLocks noChangeAspect="1"/>
          </p:cNvPicPr>
          <p:nvPr userDrawn="1"/>
        </p:nvPicPr>
        <p:blipFill rotWithShape="1">
          <a:blip r:embed="rId2"/>
          <a:srcRect t="2761" b="3767"/>
          <a:stretch/>
        </p:blipFill>
        <p:spPr>
          <a:xfrm>
            <a:off x="10624840" y="5163239"/>
            <a:ext cx="1352116" cy="352540"/>
          </a:xfrm>
          <a:prstGeom prst="rect">
            <a:avLst/>
          </a:prstGeom>
        </p:spPr>
      </p:pic>
      <p:pic>
        <p:nvPicPr>
          <p:cNvPr id="28" name="Picture 27">
            <a:extLst>
              <a:ext uri="{FF2B5EF4-FFF2-40B4-BE49-F238E27FC236}">
                <a16:creationId xmlns:a16="http://schemas.microsoft.com/office/drawing/2014/main" id="{C0787F19-1043-4BF3-87A0-487E15C48419}"/>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29" name="TextBox 28">
            <a:extLst>
              <a:ext uri="{FF2B5EF4-FFF2-40B4-BE49-F238E27FC236}">
                <a16:creationId xmlns:a16="http://schemas.microsoft.com/office/drawing/2014/main" id="{D6FD7F21-B504-CD47-A6F5-6080C1940BA7}"/>
              </a:ext>
            </a:extLst>
          </p:cNvPr>
          <p:cNvSpPr txBox="1"/>
          <p:nvPr userDrawn="1"/>
        </p:nvSpPr>
        <p:spPr>
          <a:xfrm>
            <a:off x="2903205" y="2995528"/>
            <a:ext cx="6385591" cy="1494075"/>
          </a:xfrm>
          <a:prstGeom prst="rect">
            <a:avLst/>
          </a:prstGeom>
        </p:spPr>
        <p:txBody>
          <a:bodyPr vert="horz" wrap="square" lIns="90000" tIns="45720" rIns="91440" bIns="4572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100" normalizeH="0" baseline="0" noProof="0" dirty="0">
                <a:ln>
                  <a:noFill/>
                </a:ln>
                <a:solidFill>
                  <a:srgbClr val="DAD9D7"/>
                </a:solidFill>
                <a:effectLst/>
                <a:uLnTx/>
                <a:uFillTx/>
                <a:latin typeface="Arial" panose="020B0604020202020204" pitchFamily="34" charset="0"/>
                <a:ea typeface="+mn-ea"/>
                <a:cs typeface="Arial" panose="020B0604020202020204" pitchFamily="34" charset="0"/>
              </a:rPr>
              <a:t>#</a:t>
            </a:r>
            <a:r>
              <a:rPr kumimoji="0" lang="en-GB" sz="6600" b="1" i="0" u="none" strike="noStrike" kern="1200" cap="none" spc="100" normalizeH="0" baseline="0" noProof="0" dirty="0" err="1">
                <a:ln>
                  <a:noFill/>
                </a:ln>
                <a:solidFill>
                  <a:srgbClr val="DAD9D7"/>
                </a:solidFill>
                <a:effectLst/>
                <a:uLnTx/>
                <a:uFillTx/>
                <a:latin typeface="Arial" panose="020B0604020202020204" pitchFamily="34" charset="0"/>
                <a:ea typeface="+mn-ea"/>
                <a:cs typeface="Arial" panose="020B0604020202020204" pitchFamily="34" charset="0"/>
              </a:rPr>
              <a:t>Superfastbiz</a:t>
            </a:r>
            <a:endParaRPr kumimoji="0" lang="en-GB" sz="6600" b="1" i="0" u="none" strike="noStrike" kern="1200" cap="none" spc="100" normalizeH="0" baseline="0" noProof="0" dirty="0">
              <a:ln>
                <a:noFill/>
              </a:ln>
              <a:solidFill>
                <a:srgbClr val="DAD9D7"/>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9C67C365-619E-C146-B6CA-6910A16E61B8}"/>
              </a:ext>
            </a:extLst>
          </p:cNvPr>
          <p:cNvSpPr txBox="1"/>
          <p:nvPr userDrawn="1"/>
        </p:nvSpPr>
        <p:spPr>
          <a:xfrm>
            <a:off x="0" y="1503861"/>
            <a:ext cx="12192000" cy="1404178"/>
          </a:xfrm>
          <a:prstGeom prst="rect">
            <a:avLst/>
          </a:prstGeom>
        </p:spPr>
        <p:txBody>
          <a:bodyPr vert="horz" wrap="square" lIns="91440" tIns="45720" rIns="91440" bIns="45720" rtlCol="0" anchor="t" anchorCtr="0">
            <a:noAutofit/>
          </a:bodyPr>
          <a:lstStyle/>
          <a:p>
            <a:pPr algn="ctr">
              <a:lnSpc>
                <a:spcPts val="4400"/>
              </a:lnSpc>
            </a:pPr>
            <a:r>
              <a:rPr kumimoji="0" lang="en-GB" sz="3200" b="0" i="0" u="none" strike="noStrike" kern="1200" cap="none" spc="50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GET LIVE TWEETING</a:t>
            </a:r>
          </a:p>
          <a:p>
            <a:pPr algn="ctr">
              <a:lnSpc>
                <a:spcPts val="4400"/>
              </a:lnSpc>
            </a:pPr>
            <a:r>
              <a:rPr kumimoji="0" lang="en-GB" sz="3200" b="0" i="0" u="none" strike="noStrike" kern="1200" cap="none" spc="50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ABOUT TODAY’S WORKSHOP</a:t>
            </a:r>
            <a:endParaRPr lang="en-GB" sz="3200" spc="500"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58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Red">
    <p:bg>
      <p:bgPr>
        <a:solidFill>
          <a:srgbClr val="C8010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283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rge Title or Full Page Pic">
    <p:bg>
      <p:bgPr>
        <a:solidFill>
          <a:srgbClr val="C80108"/>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ctrTitle" hasCustomPrompt="1"/>
          </p:nvPr>
        </p:nvSpPr>
        <p:spPr>
          <a:xfrm>
            <a:off x="0" y="3001726"/>
            <a:ext cx="12192000" cy="1647568"/>
          </a:xfrm>
        </p:spPr>
        <p:txBody>
          <a:bodyPr anchor="ctr" anchorCtr="1">
            <a:normAutofit/>
          </a:bodyPr>
          <a:lstStyle>
            <a:lvl1pPr algn="ctr">
              <a:defRPr sz="5600" b="0" i="0"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8744107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in Title and Content">
    <p:bg>
      <p:bgPr>
        <a:solidFill>
          <a:srgbClr val="C8010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612389"/>
            <a:ext cx="12192000" cy="1311128"/>
          </a:xfrm>
        </p:spPr>
        <p:txBody>
          <a:bodyPr anchor="t" anchorCtr="0">
            <a:noAutofit/>
          </a:bodyPr>
          <a:lstStyle>
            <a:lvl1pPr algn="ctr">
              <a:defRPr sz="3600" b="0" i="0"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pic>
        <p:nvPicPr>
          <p:cNvPr id="7" name="Picture 6"/>
          <p:cNvPicPr>
            <a:picLocks noChangeAspect="1"/>
          </p:cNvPicPr>
          <p:nvPr userDrawn="1"/>
        </p:nvPicPr>
        <p:blipFill rotWithShape="1">
          <a:blip r:embed="rId2"/>
          <a:srcRect t="2336" b="4207"/>
          <a:stretch/>
        </p:blipFill>
        <p:spPr>
          <a:xfrm>
            <a:off x="10077838" y="268565"/>
            <a:ext cx="1800000" cy="469239"/>
          </a:xfrm>
          <a:prstGeom prst="rect">
            <a:avLst/>
          </a:prstGeom>
        </p:spPr>
      </p:pic>
      <p:pic>
        <p:nvPicPr>
          <p:cNvPr id="8" name="Picture 7"/>
          <p:cNvPicPr>
            <a:picLocks noChangeAspect="1"/>
          </p:cNvPicPr>
          <p:nvPr userDrawn="1"/>
        </p:nvPicPr>
        <p:blipFill>
          <a:blip r:embed="rId3"/>
          <a:stretch>
            <a:fillRect/>
          </a:stretch>
        </p:blipFill>
        <p:spPr>
          <a:xfrm>
            <a:off x="10481795" y="5479774"/>
            <a:ext cx="1396043" cy="1011188"/>
          </a:xfrm>
          <a:prstGeom prst="rect">
            <a:avLst/>
          </a:prstGeom>
        </p:spPr>
      </p:pic>
      <p:pic>
        <p:nvPicPr>
          <p:cNvPr id="4" name="Picture 3">
            <a:extLst>
              <a:ext uri="{FF2B5EF4-FFF2-40B4-BE49-F238E27FC236}">
                <a16:creationId xmlns:a16="http://schemas.microsoft.com/office/drawing/2014/main" id="{8519242E-6F93-C346-A121-1976887D2731}"/>
              </a:ext>
            </a:extLst>
          </p:cNvPr>
          <p:cNvPicPr>
            <a:picLocks noChangeAspect="1"/>
          </p:cNvPicPr>
          <p:nvPr userDrawn="1"/>
        </p:nvPicPr>
        <p:blipFill>
          <a:blip r:embed="rId4"/>
          <a:stretch>
            <a:fillRect/>
          </a:stretch>
        </p:blipFill>
        <p:spPr>
          <a:xfrm>
            <a:off x="10077838" y="952325"/>
            <a:ext cx="1800000" cy="1188611"/>
          </a:xfrm>
          <a:prstGeom prst="rect">
            <a:avLst/>
          </a:prstGeom>
        </p:spPr>
      </p:pic>
      <p:sp>
        <p:nvSpPr>
          <p:cNvPr id="9" name="Text Placeholder 3">
            <a:extLst>
              <a:ext uri="{FF2B5EF4-FFF2-40B4-BE49-F238E27FC236}">
                <a16:creationId xmlns:a16="http://schemas.microsoft.com/office/drawing/2014/main" id="{7F8CDEF0-81FF-EA4D-9C13-590D87977EF3}"/>
              </a:ext>
            </a:extLst>
          </p:cNvPr>
          <p:cNvSpPr>
            <a:spLocks noGrp="1"/>
          </p:cNvSpPr>
          <p:nvPr>
            <p:ph type="body" sz="quarter" idx="11" hasCustomPrompt="1"/>
          </p:nvPr>
        </p:nvSpPr>
        <p:spPr>
          <a:xfrm>
            <a:off x="0" y="4095929"/>
            <a:ext cx="12192000" cy="480131"/>
          </a:xfrm>
        </p:spPr>
        <p:txBody>
          <a:bodyPr>
            <a:noAutofit/>
          </a:bodyPr>
          <a:lstStyle>
            <a:lvl1pPr marL="0" indent="0" algn="ctr">
              <a:buNone/>
              <a:defRPr sz="2600" b="1" i="0"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Text Placeholder 3">
            <a:extLst>
              <a:ext uri="{FF2B5EF4-FFF2-40B4-BE49-F238E27FC236}">
                <a16:creationId xmlns:a16="http://schemas.microsoft.com/office/drawing/2014/main" id="{9F412F79-7CBA-3346-B0C0-6BC231890678}"/>
              </a:ext>
            </a:extLst>
          </p:cNvPr>
          <p:cNvSpPr>
            <a:spLocks noGrp="1"/>
          </p:cNvSpPr>
          <p:nvPr>
            <p:ph type="body" sz="quarter" idx="12" hasCustomPrompt="1"/>
          </p:nvPr>
        </p:nvSpPr>
        <p:spPr>
          <a:xfrm>
            <a:off x="2654440" y="4950039"/>
            <a:ext cx="6883121" cy="867930"/>
          </a:xfrm>
        </p:spPr>
        <p:txBody>
          <a:bodyPr wrap="square">
            <a:noAutofit/>
          </a:bodyPr>
          <a:lstStyle>
            <a:lvl1pPr marL="0" indent="0" algn="ctr">
              <a:buNone/>
              <a:defRPr sz="2400" b="1" i="0"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599851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ft Hand Red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62EEDE0C-E71B-459A-B9F3-18309A43E339}"/>
              </a:ext>
            </a:extLst>
          </p:cNvPr>
          <p:cNvSpPr>
            <a:spLocks noGrp="1"/>
          </p:cNvSpPr>
          <p:nvPr>
            <p:ph type="pic" sz="quarter" idx="11"/>
          </p:nvPr>
        </p:nvSpPr>
        <p:spPr>
          <a:xfrm>
            <a:off x="0" y="6316"/>
            <a:ext cx="12192000" cy="6858000"/>
          </a:xfrm>
        </p:spPr>
        <p:txBody>
          <a:bodyPr/>
          <a:lstStyle/>
          <a:p>
            <a:endParaRPr lang="en-US" dirty="0"/>
          </a:p>
        </p:txBody>
      </p:sp>
      <p:sp>
        <p:nvSpPr>
          <p:cNvPr id="8" name="Picture Placeholder 7"/>
          <p:cNvSpPr>
            <a:spLocks noGrp="1"/>
          </p:cNvSpPr>
          <p:nvPr>
            <p:ph type="pic" sz="quarter" idx="12"/>
          </p:nvPr>
        </p:nvSpPr>
        <p:spPr>
          <a:xfrm>
            <a:off x="0" y="0"/>
            <a:ext cx="6104238" cy="6858000"/>
          </a:xfrm>
          <a:solidFill>
            <a:srgbClr val="C80108">
              <a:alpha val="74000"/>
            </a:srgbClr>
          </a:solidFill>
        </p:spPr>
        <p:txBody>
          <a:bodyPr/>
          <a:lstStyle/>
          <a:p>
            <a:endParaRPr lang="en-US" dirty="0"/>
          </a:p>
        </p:txBody>
      </p:sp>
      <p:sp>
        <p:nvSpPr>
          <p:cNvPr id="5" name="Title 1"/>
          <p:cNvSpPr>
            <a:spLocks noGrp="1"/>
          </p:cNvSpPr>
          <p:nvPr>
            <p:ph type="title"/>
          </p:nvPr>
        </p:nvSpPr>
        <p:spPr>
          <a:xfrm>
            <a:off x="536258" y="576646"/>
            <a:ext cx="4797280" cy="483372"/>
          </a:xfrm>
        </p:spPr>
        <p:txBody>
          <a:bodyPr anchor="t" anchorCtr="0">
            <a:noAutofit/>
          </a:bodyPr>
          <a:lstStyle>
            <a:lvl1pP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E6E87B92-2C48-4401-BB49-5D477CB5770C}"/>
              </a:ext>
            </a:extLst>
          </p:cNvPr>
          <p:cNvSpPr>
            <a:spLocks noGrp="1"/>
          </p:cNvSpPr>
          <p:nvPr>
            <p:ph type="body" sz="quarter" idx="13"/>
          </p:nvPr>
        </p:nvSpPr>
        <p:spPr>
          <a:xfrm>
            <a:off x="542290" y="1106500"/>
            <a:ext cx="4791248" cy="5174853"/>
          </a:xfrm>
        </p:spPr>
        <p:txBody>
          <a:bodyPr>
            <a:noAutofit/>
          </a:bodyPr>
          <a:lstStyle>
            <a:lvl1pPr marL="182563" indent="-182563">
              <a:defRPr sz="1600">
                <a:solidFill>
                  <a:schemeClr val="bg1"/>
                </a:solidFill>
                <a:latin typeface="Arial" panose="020B0604020202020204" pitchFamily="34" charset="0"/>
                <a:cs typeface="Arial" panose="020B0604020202020204" pitchFamily="34" charset="0"/>
              </a:defRPr>
            </a:lvl1pPr>
            <a:lvl2pPr marL="357188" indent="-174625">
              <a:defRPr sz="1600">
                <a:solidFill>
                  <a:schemeClr val="bg1"/>
                </a:solidFill>
                <a:latin typeface="Arial" panose="020B0604020202020204" pitchFamily="34" charset="0"/>
                <a:cs typeface="Arial" panose="020B0604020202020204" pitchFamily="34" charset="0"/>
              </a:defRPr>
            </a:lvl2pPr>
            <a:lvl3pPr marL="539750" indent="-182563">
              <a:defRPr sz="1600">
                <a:solidFill>
                  <a:schemeClr val="bg1"/>
                </a:solidFill>
                <a:latin typeface="Arial" panose="020B0604020202020204" pitchFamily="34" charset="0"/>
                <a:cs typeface="Arial" panose="020B0604020202020204" pitchFamily="34" charset="0"/>
              </a:defRPr>
            </a:lvl3pPr>
            <a:lvl4pPr marL="714375" indent="-161925">
              <a:defRPr sz="1600">
                <a:solidFill>
                  <a:schemeClr val="bg1"/>
                </a:solidFill>
                <a:latin typeface="Arial" panose="020B0604020202020204" pitchFamily="34" charset="0"/>
                <a:cs typeface="Arial" panose="020B0604020202020204" pitchFamily="34" charset="0"/>
              </a:defRPr>
            </a:lvl4pPr>
            <a:lvl5pPr marL="898525" indent="-184150">
              <a:defRPr sz="16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Picture Placeholder 6">
            <a:extLst>
              <a:ext uri="{FF2B5EF4-FFF2-40B4-BE49-F238E27FC236}">
                <a16:creationId xmlns:a16="http://schemas.microsoft.com/office/drawing/2014/main" id="{65B8B24A-1BCD-4B6B-BFFA-3378247228F5}"/>
              </a:ext>
              <a:ext uri="{C183D7F6-B498-43B3-948B-1728B52AA6E4}">
                <adec:decorative xmlns:adec="http://schemas.microsoft.com/office/drawing/2017/decorative" val="1"/>
              </a:ext>
            </a:extLst>
          </p:cNvPr>
          <p:cNvSpPr>
            <a:spLocks noGrp="1"/>
          </p:cNvSpPr>
          <p:nvPr>
            <p:ph type="pic" sz="quarter" idx="14"/>
          </p:nvPr>
        </p:nvSpPr>
        <p:spPr>
          <a:xfrm>
            <a:off x="10624840" y="5736693"/>
            <a:ext cx="1352116" cy="892397"/>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lvl1pPr marL="0" indent="0">
              <a:buNone/>
              <a:defRPr>
                <a:noFill/>
              </a:defRPr>
            </a:lvl1pPr>
          </a:lstStyle>
          <a:p>
            <a:endParaRPr lang="en-GB" dirty="0"/>
          </a:p>
        </p:txBody>
      </p:sp>
      <p:sp>
        <p:nvSpPr>
          <p:cNvPr id="12" name="Picture Placeholder 11">
            <a:extLst>
              <a:ext uri="{FF2B5EF4-FFF2-40B4-BE49-F238E27FC236}">
                <a16:creationId xmlns:a16="http://schemas.microsoft.com/office/drawing/2014/main" id="{8D72E858-8DF8-4390-8906-379CF27FE249}"/>
              </a:ext>
            </a:extLst>
          </p:cNvPr>
          <p:cNvSpPr>
            <a:spLocks noGrp="1"/>
          </p:cNvSpPr>
          <p:nvPr>
            <p:ph type="pic" sz="quarter" idx="15"/>
          </p:nvPr>
        </p:nvSpPr>
        <p:spPr>
          <a:xfrm>
            <a:off x="10624840" y="5146350"/>
            <a:ext cx="1352116" cy="375888"/>
          </a:xfr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a:defRPr>
                <a:noFill/>
              </a:defRPr>
            </a:lvl1pPr>
          </a:lstStyle>
          <a:p>
            <a:endParaRPr lang="en-GB" dirty="0"/>
          </a:p>
        </p:txBody>
      </p:sp>
    </p:spTree>
    <p:extLst>
      <p:ext uri="{BB962C8B-B14F-4D97-AF65-F5344CB8AC3E}">
        <p14:creationId xmlns:p14="http://schemas.microsoft.com/office/powerpoint/2010/main" val="1770783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ft Hand Red 2">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0"/>
            <a:ext cx="6104238" cy="6858000"/>
          </a:xfrm>
          <a:solidFill>
            <a:srgbClr val="C80108">
              <a:alpha val="74000"/>
            </a:srgbClr>
          </a:solidFill>
        </p:spPr>
        <p:txBody>
          <a:bodyPr/>
          <a:lstStyle/>
          <a:p>
            <a:endParaRPr lang="en-US" dirty="0"/>
          </a:p>
        </p:txBody>
      </p:sp>
      <p:pic>
        <p:nvPicPr>
          <p:cNvPr id="13" name="Picture 12">
            <a:extLst>
              <a:ext uri="{FF2B5EF4-FFF2-40B4-BE49-F238E27FC236}">
                <a16:creationId xmlns:a16="http://schemas.microsoft.com/office/drawing/2014/main" id="{FA314082-C48D-4850-8081-80D4AD9BF760}"/>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4" name="Picture 13">
            <a:extLst>
              <a:ext uri="{FF2B5EF4-FFF2-40B4-BE49-F238E27FC236}">
                <a16:creationId xmlns:a16="http://schemas.microsoft.com/office/drawing/2014/main" id="{AC4B0E74-44E1-483A-8443-10ACD88ADD96}"/>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9" name="Text Placeholder 3">
            <a:extLst>
              <a:ext uri="{FF2B5EF4-FFF2-40B4-BE49-F238E27FC236}">
                <a16:creationId xmlns:a16="http://schemas.microsoft.com/office/drawing/2014/main" id="{58713283-22B1-4A46-90E8-D9A6DA1C32EC}"/>
              </a:ext>
            </a:extLst>
          </p:cNvPr>
          <p:cNvSpPr>
            <a:spLocks noGrp="1"/>
          </p:cNvSpPr>
          <p:nvPr>
            <p:ph type="body" sz="quarter" idx="13" hasCustomPrompt="1"/>
          </p:nvPr>
        </p:nvSpPr>
        <p:spPr>
          <a:xfrm>
            <a:off x="6617953" y="591861"/>
            <a:ext cx="5098548" cy="445617"/>
          </a:xfrm>
        </p:spPr>
        <p:txBody>
          <a:bodyPr>
            <a:noAutofit/>
          </a:bodyPr>
          <a:lstStyle>
            <a:lvl1pPr marL="0" indent="0">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Text Placeholder 3">
            <a:extLst>
              <a:ext uri="{FF2B5EF4-FFF2-40B4-BE49-F238E27FC236}">
                <a16:creationId xmlns:a16="http://schemas.microsoft.com/office/drawing/2014/main" id="{F7A9E38D-90EE-46AC-B112-C7B5A5D7C15B}"/>
              </a:ext>
            </a:extLst>
          </p:cNvPr>
          <p:cNvSpPr>
            <a:spLocks noGrp="1"/>
          </p:cNvSpPr>
          <p:nvPr>
            <p:ph type="body" sz="quarter" idx="14"/>
          </p:nvPr>
        </p:nvSpPr>
        <p:spPr>
          <a:xfrm>
            <a:off x="6617953" y="1147125"/>
            <a:ext cx="5098548" cy="3907013"/>
          </a:xfrm>
        </p:spPr>
        <p:txBody>
          <a:bodyPr>
            <a:noAutofit/>
          </a:bodyPr>
          <a:lstStyle>
            <a:lvl1pPr marL="182563" indent="-182563">
              <a:buClr>
                <a:srgbClr val="C80108"/>
              </a:buClr>
              <a:defRPr sz="1600">
                <a:solidFill>
                  <a:schemeClr val="tx1"/>
                </a:solidFill>
                <a:latin typeface="Arial" panose="020B0604020202020204" pitchFamily="34" charset="0"/>
                <a:cs typeface="Arial" panose="020B0604020202020204" pitchFamily="34" charset="0"/>
              </a:defRPr>
            </a:lvl1pPr>
            <a:lvl2pPr marL="357188" indent="-174625">
              <a:buClr>
                <a:srgbClr val="C80108"/>
              </a:buClr>
              <a:defRPr sz="1600">
                <a:solidFill>
                  <a:schemeClr val="tx1"/>
                </a:solidFill>
                <a:latin typeface="Arial" panose="020B0604020202020204" pitchFamily="34" charset="0"/>
                <a:cs typeface="Arial" panose="020B0604020202020204" pitchFamily="34" charset="0"/>
              </a:defRPr>
            </a:lvl2pPr>
            <a:lvl3pPr marL="539750" indent="-182563">
              <a:buClr>
                <a:srgbClr val="C80108"/>
              </a:buClr>
              <a:defRPr sz="1600">
                <a:solidFill>
                  <a:schemeClr val="tx1"/>
                </a:solidFill>
                <a:latin typeface="Arial" panose="020B0604020202020204" pitchFamily="34" charset="0"/>
                <a:cs typeface="Arial" panose="020B0604020202020204" pitchFamily="34" charset="0"/>
              </a:defRPr>
            </a:lvl3pPr>
            <a:lvl4pPr marL="714375" indent="-161925">
              <a:buClr>
                <a:srgbClr val="C80108"/>
              </a:buClr>
              <a:defRPr sz="1600">
                <a:solidFill>
                  <a:schemeClr val="tx1"/>
                </a:solidFill>
                <a:latin typeface="Arial" panose="020B0604020202020204" pitchFamily="34" charset="0"/>
                <a:cs typeface="Arial" panose="020B0604020202020204" pitchFamily="34" charset="0"/>
              </a:defRPr>
            </a:lvl4pPr>
            <a:lvl5pPr marL="898525" indent="-184150">
              <a:buClr>
                <a:srgbClr val="C80108"/>
              </a:buClr>
              <a:defRPr sz="16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801227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eft Hand Grey">
    <p:bg>
      <p:bgPr>
        <a:solidFill>
          <a:srgbClr val="C8010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6104238"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2" name="Title 1"/>
          <p:cNvSpPr>
            <a:spLocks noGrp="1"/>
          </p:cNvSpPr>
          <p:nvPr>
            <p:ph type="title"/>
          </p:nvPr>
        </p:nvSpPr>
        <p:spPr>
          <a:xfrm>
            <a:off x="536257" y="1669015"/>
            <a:ext cx="4917773" cy="483372"/>
          </a:xfrm>
        </p:spPr>
        <p:txBody>
          <a:bodyPr anchor="t" anchorCtr="0">
            <a:noAutofit/>
          </a:bodyPr>
          <a:lstStyle>
            <a:lvl1pPr>
              <a:defRPr sz="1800" b="1" i="0">
                <a:solidFill>
                  <a:srgbClr val="0C1336"/>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5" name="Picture Placeholder 4"/>
          <p:cNvSpPr>
            <a:spLocks noGrp="1"/>
          </p:cNvSpPr>
          <p:nvPr>
            <p:ph type="pic" sz="quarter" idx="10"/>
          </p:nvPr>
        </p:nvSpPr>
        <p:spPr>
          <a:xfrm>
            <a:off x="6104238" y="0"/>
            <a:ext cx="6087762" cy="3432158"/>
          </a:xfrm>
        </p:spPr>
        <p:txBody>
          <a:bodyPr lIns="0" tIns="0" rIns="0" bIns="0"/>
          <a:lstStyle/>
          <a:p>
            <a:endParaRPr lang="en-US" dirty="0"/>
          </a:p>
        </p:txBody>
      </p:sp>
      <p:sp>
        <p:nvSpPr>
          <p:cNvPr id="9" name="Text Placeholder 3">
            <a:extLst>
              <a:ext uri="{FF2B5EF4-FFF2-40B4-BE49-F238E27FC236}">
                <a16:creationId xmlns:a16="http://schemas.microsoft.com/office/drawing/2014/main" id="{460799BD-EB89-404A-B779-953A8A6E0D1F}"/>
              </a:ext>
            </a:extLst>
          </p:cNvPr>
          <p:cNvSpPr>
            <a:spLocks noGrp="1"/>
          </p:cNvSpPr>
          <p:nvPr>
            <p:ph type="body" sz="quarter" idx="13"/>
          </p:nvPr>
        </p:nvSpPr>
        <p:spPr>
          <a:xfrm>
            <a:off x="527459" y="2198755"/>
            <a:ext cx="4926571" cy="4368299"/>
          </a:xfrm>
        </p:spPr>
        <p:txBody>
          <a:bodyPr>
            <a:noAutofit/>
          </a:bodyPr>
          <a:lstStyle>
            <a:lvl1pPr marL="182563" indent="-182563">
              <a:buClr>
                <a:srgbClr val="C80108"/>
              </a:buClr>
              <a:defRPr sz="1600">
                <a:solidFill>
                  <a:schemeClr val="tx1"/>
                </a:solidFill>
                <a:latin typeface="Arial" panose="020B0604020202020204" pitchFamily="34" charset="0"/>
                <a:cs typeface="Arial" panose="020B0604020202020204" pitchFamily="34" charset="0"/>
              </a:defRPr>
            </a:lvl1pPr>
            <a:lvl2pPr marL="357188" indent="-174625">
              <a:buClr>
                <a:srgbClr val="C80108"/>
              </a:buClr>
              <a:defRPr sz="1600">
                <a:solidFill>
                  <a:schemeClr val="tx1"/>
                </a:solidFill>
                <a:latin typeface="Arial" panose="020B0604020202020204" pitchFamily="34" charset="0"/>
                <a:cs typeface="Arial" panose="020B0604020202020204" pitchFamily="34" charset="0"/>
              </a:defRPr>
            </a:lvl2pPr>
            <a:lvl3pPr marL="539750" indent="-182563">
              <a:buClr>
                <a:srgbClr val="C80108"/>
              </a:buClr>
              <a:defRPr sz="1600">
                <a:solidFill>
                  <a:schemeClr val="tx1"/>
                </a:solidFill>
                <a:latin typeface="Arial" panose="020B0604020202020204" pitchFamily="34" charset="0"/>
                <a:cs typeface="Arial" panose="020B0604020202020204" pitchFamily="34" charset="0"/>
              </a:defRPr>
            </a:lvl3pPr>
            <a:lvl4pPr marL="714375" indent="-161925">
              <a:buClr>
                <a:srgbClr val="C80108"/>
              </a:buClr>
              <a:defRPr sz="1600">
                <a:solidFill>
                  <a:schemeClr val="tx1"/>
                </a:solidFill>
                <a:latin typeface="Arial" panose="020B0604020202020204" pitchFamily="34" charset="0"/>
                <a:cs typeface="Arial" panose="020B0604020202020204" pitchFamily="34" charset="0"/>
              </a:defRPr>
            </a:lvl4pPr>
            <a:lvl5pPr marL="898525" indent="-184150">
              <a:buClr>
                <a:srgbClr val="C80108"/>
              </a:buClr>
              <a:defRPr sz="16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id="{9C280F0F-C8BD-4E6D-BE33-921E6D277FA3}"/>
              </a:ext>
            </a:extLst>
          </p:cNvPr>
          <p:cNvSpPr>
            <a:spLocks noGrp="1"/>
          </p:cNvSpPr>
          <p:nvPr>
            <p:ph type="body" sz="quarter" idx="14" hasCustomPrompt="1"/>
          </p:nvPr>
        </p:nvSpPr>
        <p:spPr>
          <a:xfrm>
            <a:off x="526430" y="432529"/>
            <a:ext cx="4927600" cy="1040136"/>
          </a:xfrm>
        </p:spPr>
        <p:txBody>
          <a:bodyPr>
            <a:noAutofit/>
          </a:bodyPr>
          <a:lstStyle>
            <a:lvl1pPr marL="0" indent="0">
              <a:buNone/>
              <a:defRPr sz="2000" cap="all" spc="15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10" name="Picture 9">
            <a:extLst>
              <a:ext uri="{FF2B5EF4-FFF2-40B4-BE49-F238E27FC236}">
                <a16:creationId xmlns:a16="http://schemas.microsoft.com/office/drawing/2014/main" id="{39BACA04-1039-443F-80CD-9038E7CA02D6}"/>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1" name="Picture 10">
            <a:extLst>
              <a:ext uri="{FF2B5EF4-FFF2-40B4-BE49-F238E27FC236}">
                <a16:creationId xmlns:a16="http://schemas.microsoft.com/office/drawing/2014/main" id="{D486CD0D-EB3D-4F9F-8F1B-5B86288F1BE8}"/>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1950341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ight Hand Grey">
    <p:bg>
      <p:bgPr>
        <a:solidFill>
          <a:srgbClr val="C80108"/>
        </a:solidFill>
        <a:effectLst/>
      </p:bgPr>
    </p:bg>
    <p:spTree>
      <p:nvGrpSpPr>
        <p:cNvPr id="1" name=""/>
        <p:cNvGrpSpPr/>
        <p:nvPr/>
      </p:nvGrpSpPr>
      <p:grpSpPr>
        <a:xfrm>
          <a:off x="0" y="0"/>
          <a:ext cx="0" cy="0"/>
          <a:chOff x="0" y="0"/>
          <a:chExt cx="0" cy="0"/>
        </a:xfrm>
      </p:grpSpPr>
      <p:sp>
        <p:nvSpPr>
          <p:cNvPr id="8" name="Rectangle 7"/>
          <p:cNvSpPr/>
          <p:nvPr userDrawn="1"/>
        </p:nvSpPr>
        <p:spPr>
          <a:xfrm>
            <a:off x="6087762" y="0"/>
            <a:ext cx="6104238"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11" name="Picture Placeholder 2"/>
          <p:cNvSpPr>
            <a:spLocks noGrp="1"/>
          </p:cNvSpPr>
          <p:nvPr>
            <p:ph type="pic" idx="10"/>
          </p:nvPr>
        </p:nvSpPr>
        <p:spPr>
          <a:xfrm>
            <a:off x="0" y="-1"/>
            <a:ext cx="6087762" cy="68643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quarter" idx="11" hasCustomPrompt="1"/>
          </p:nvPr>
        </p:nvSpPr>
        <p:spPr>
          <a:xfrm>
            <a:off x="6617953" y="432529"/>
            <a:ext cx="5098548" cy="445617"/>
          </a:xfrm>
        </p:spPr>
        <p:txBody>
          <a:bodyPr>
            <a:noAutofit/>
          </a:bodyPr>
          <a:lstStyle>
            <a:lvl1pPr marL="0" indent="0">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
        <p:nvSpPr>
          <p:cNvPr id="13" name="Text Placeholder 3">
            <a:extLst>
              <a:ext uri="{FF2B5EF4-FFF2-40B4-BE49-F238E27FC236}">
                <a16:creationId xmlns:a16="http://schemas.microsoft.com/office/drawing/2014/main" id="{A6560D1D-36BF-4642-BB9C-65D0853F57C1}"/>
              </a:ext>
            </a:extLst>
          </p:cNvPr>
          <p:cNvSpPr>
            <a:spLocks noGrp="1"/>
          </p:cNvSpPr>
          <p:nvPr>
            <p:ph type="body" sz="quarter" idx="13"/>
          </p:nvPr>
        </p:nvSpPr>
        <p:spPr>
          <a:xfrm>
            <a:off x="6617953" y="987793"/>
            <a:ext cx="5098548" cy="4031702"/>
          </a:xfrm>
        </p:spPr>
        <p:txBody>
          <a:bodyPr>
            <a:noAutofit/>
          </a:bodyPr>
          <a:lstStyle>
            <a:lvl1pPr marL="182563" indent="-182563">
              <a:buClr>
                <a:srgbClr val="C80108"/>
              </a:buClr>
              <a:defRPr sz="1600">
                <a:solidFill>
                  <a:schemeClr val="tx1"/>
                </a:solidFill>
                <a:latin typeface="Arial" panose="020B0604020202020204" pitchFamily="34" charset="0"/>
                <a:cs typeface="Arial" panose="020B0604020202020204" pitchFamily="34" charset="0"/>
              </a:defRPr>
            </a:lvl1pPr>
            <a:lvl2pPr marL="357188" indent="-174625">
              <a:buClr>
                <a:srgbClr val="C80108"/>
              </a:buClr>
              <a:defRPr sz="1600">
                <a:solidFill>
                  <a:schemeClr val="tx1"/>
                </a:solidFill>
                <a:latin typeface="Arial" panose="020B0604020202020204" pitchFamily="34" charset="0"/>
                <a:cs typeface="Arial" panose="020B0604020202020204" pitchFamily="34" charset="0"/>
              </a:defRPr>
            </a:lvl2pPr>
            <a:lvl3pPr marL="539750" indent="-182563">
              <a:buClr>
                <a:srgbClr val="C80108"/>
              </a:buClr>
              <a:defRPr sz="1600">
                <a:solidFill>
                  <a:schemeClr val="tx1"/>
                </a:solidFill>
                <a:latin typeface="Arial" panose="020B0604020202020204" pitchFamily="34" charset="0"/>
                <a:cs typeface="Arial" panose="020B0604020202020204" pitchFamily="34" charset="0"/>
              </a:defRPr>
            </a:lvl3pPr>
            <a:lvl4pPr marL="714375" indent="-161925">
              <a:buClr>
                <a:srgbClr val="C80108"/>
              </a:buClr>
              <a:defRPr sz="1600">
                <a:solidFill>
                  <a:schemeClr val="tx1"/>
                </a:solidFill>
                <a:latin typeface="Arial" panose="020B0604020202020204" pitchFamily="34" charset="0"/>
                <a:cs typeface="Arial" panose="020B0604020202020204" pitchFamily="34" charset="0"/>
              </a:defRPr>
            </a:lvl4pPr>
            <a:lvl5pPr marL="898525" indent="-184150">
              <a:buClr>
                <a:srgbClr val="C80108"/>
              </a:buClr>
              <a:defRPr sz="16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5">
            <a:extLst>
              <a:ext uri="{FF2B5EF4-FFF2-40B4-BE49-F238E27FC236}">
                <a16:creationId xmlns:a16="http://schemas.microsoft.com/office/drawing/2014/main" id="{5B450B7F-9C3C-4853-BA42-A9E9ACCD0290}"/>
              </a:ext>
            </a:extLst>
          </p:cNvPr>
          <p:cNvSpPr>
            <a:spLocks noGrp="1"/>
          </p:cNvSpPr>
          <p:nvPr>
            <p:ph type="body" sz="quarter" idx="14" hasCustomPrompt="1"/>
          </p:nvPr>
        </p:nvSpPr>
        <p:spPr>
          <a:xfrm>
            <a:off x="526430" y="432529"/>
            <a:ext cx="4927600" cy="1040136"/>
          </a:xfrm>
        </p:spPr>
        <p:txBody>
          <a:bodyPr>
            <a:noAutofit/>
          </a:bodyPr>
          <a:lstStyle>
            <a:lvl1pPr marL="0" indent="0">
              <a:buNone/>
              <a:defRPr sz="2000" cap="all" spc="1500" baseline="0">
                <a:solidFill>
                  <a:schemeClr val="bg1"/>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9" name="Picture 8">
            <a:extLst>
              <a:ext uri="{FF2B5EF4-FFF2-40B4-BE49-F238E27FC236}">
                <a16:creationId xmlns:a16="http://schemas.microsoft.com/office/drawing/2014/main" id="{DF7F15E3-638A-4B08-8AB8-5E670A87CBD1}"/>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0" name="Picture 9">
            <a:extLst>
              <a:ext uri="{FF2B5EF4-FFF2-40B4-BE49-F238E27FC236}">
                <a16:creationId xmlns:a16="http://schemas.microsoft.com/office/drawing/2014/main" id="{C6BEBE26-C06C-4B78-822C-4A7283123328}"/>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10314694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4" name="Text Placeholder 3"/>
          <p:cNvSpPr>
            <a:spLocks noGrp="1"/>
          </p:cNvSpPr>
          <p:nvPr>
            <p:ph type="body" sz="quarter" idx="10" hasCustomPrompt="1"/>
          </p:nvPr>
        </p:nvSpPr>
        <p:spPr>
          <a:xfrm>
            <a:off x="536259" y="1460901"/>
            <a:ext cx="9743206" cy="5000189"/>
          </a:xfrm>
        </p:spPr>
        <p:txBody>
          <a:bodyPr>
            <a:noAutofit/>
          </a:bodyPr>
          <a:lstStyle>
            <a:lvl1pPr marL="182563"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F949BF3C-7599-4568-86E6-96AF925188A0}"/>
              </a:ext>
            </a:extLst>
          </p:cNvPr>
          <p:cNvSpPr>
            <a:spLocks noGrp="1"/>
          </p:cNvSpPr>
          <p:nvPr>
            <p:ph type="body" sz="quarter" idx="14" hasCustomPrompt="1"/>
          </p:nvPr>
        </p:nvSpPr>
        <p:spPr>
          <a:xfrm>
            <a:off x="526429" y="432529"/>
            <a:ext cx="9753035" cy="892854"/>
          </a:xfrm>
        </p:spPr>
        <p:txBody>
          <a:bodyPr>
            <a:noAutofit/>
          </a:bodyPr>
          <a:lstStyle>
            <a:lvl1pPr marL="0" indent="0">
              <a:buNone/>
              <a:defRPr sz="2500" cap="all" spc="10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9" name="Picture 8">
            <a:extLst>
              <a:ext uri="{FF2B5EF4-FFF2-40B4-BE49-F238E27FC236}">
                <a16:creationId xmlns:a16="http://schemas.microsoft.com/office/drawing/2014/main" id="{0C5EC53A-7C28-423F-A47C-B90D5935515B}"/>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1" name="Picture 10">
            <a:extLst>
              <a:ext uri="{FF2B5EF4-FFF2-40B4-BE49-F238E27FC236}">
                <a16:creationId xmlns:a16="http://schemas.microsoft.com/office/drawing/2014/main" id="{C4CFC984-B149-48F4-9408-6568DB16AABB}"/>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34710712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and Content with Pic">
    <p:bg>
      <p:bgPr>
        <a:solidFill>
          <a:srgbClr val="C80108"/>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FE8AD8-BF1D-5F41-8694-96239B79AB4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0" y="2612389"/>
            <a:ext cx="12192000" cy="1311128"/>
          </a:xfrm>
        </p:spPr>
        <p:txBody>
          <a:bodyPr anchor="t" anchorCtr="0">
            <a:noAutofit/>
          </a:bodyPr>
          <a:lstStyle>
            <a:lvl1pPr algn="ctr">
              <a:defRPr sz="3600" b="0" i="0" cap="all"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pic>
        <p:nvPicPr>
          <p:cNvPr id="7" name="Picture 6"/>
          <p:cNvPicPr>
            <a:picLocks noChangeAspect="1"/>
          </p:cNvPicPr>
          <p:nvPr userDrawn="1"/>
        </p:nvPicPr>
        <p:blipFill rotWithShape="1">
          <a:blip r:embed="rId3"/>
          <a:srcRect t="2336" b="4207"/>
          <a:stretch/>
        </p:blipFill>
        <p:spPr>
          <a:xfrm>
            <a:off x="10077838" y="268565"/>
            <a:ext cx="1800000" cy="469239"/>
          </a:xfrm>
          <a:prstGeom prst="rect">
            <a:avLst/>
          </a:prstGeom>
        </p:spPr>
      </p:pic>
      <p:pic>
        <p:nvPicPr>
          <p:cNvPr id="8" name="Picture 7"/>
          <p:cNvPicPr>
            <a:picLocks noChangeAspect="1"/>
          </p:cNvPicPr>
          <p:nvPr userDrawn="1"/>
        </p:nvPicPr>
        <p:blipFill>
          <a:blip r:embed="rId4"/>
          <a:stretch>
            <a:fillRect/>
          </a:stretch>
        </p:blipFill>
        <p:spPr>
          <a:xfrm>
            <a:off x="10481795" y="5479774"/>
            <a:ext cx="1396043" cy="1011188"/>
          </a:xfrm>
          <a:prstGeom prst="rect">
            <a:avLst/>
          </a:prstGeom>
        </p:spPr>
      </p:pic>
      <p:pic>
        <p:nvPicPr>
          <p:cNvPr id="4" name="Picture 3">
            <a:extLst>
              <a:ext uri="{FF2B5EF4-FFF2-40B4-BE49-F238E27FC236}">
                <a16:creationId xmlns:a16="http://schemas.microsoft.com/office/drawing/2014/main" id="{8519242E-6F93-C346-A121-1976887D2731}"/>
              </a:ext>
            </a:extLst>
          </p:cNvPr>
          <p:cNvPicPr>
            <a:picLocks noChangeAspect="1"/>
          </p:cNvPicPr>
          <p:nvPr userDrawn="1"/>
        </p:nvPicPr>
        <p:blipFill>
          <a:blip r:embed="rId5"/>
          <a:stretch>
            <a:fillRect/>
          </a:stretch>
        </p:blipFill>
        <p:spPr>
          <a:xfrm>
            <a:off x="10077838" y="952325"/>
            <a:ext cx="1800000" cy="1188611"/>
          </a:xfrm>
          <a:prstGeom prst="rect">
            <a:avLst/>
          </a:prstGeom>
        </p:spPr>
      </p:pic>
      <p:sp>
        <p:nvSpPr>
          <p:cNvPr id="9" name="Text Placeholder 3">
            <a:extLst>
              <a:ext uri="{FF2B5EF4-FFF2-40B4-BE49-F238E27FC236}">
                <a16:creationId xmlns:a16="http://schemas.microsoft.com/office/drawing/2014/main" id="{7F8CDEF0-81FF-EA4D-9C13-590D87977EF3}"/>
              </a:ext>
            </a:extLst>
          </p:cNvPr>
          <p:cNvSpPr>
            <a:spLocks noGrp="1"/>
          </p:cNvSpPr>
          <p:nvPr>
            <p:ph type="body" sz="quarter" idx="11" hasCustomPrompt="1"/>
          </p:nvPr>
        </p:nvSpPr>
        <p:spPr>
          <a:xfrm>
            <a:off x="0" y="4095929"/>
            <a:ext cx="12192000" cy="480131"/>
          </a:xfrm>
        </p:spPr>
        <p:txBody>
          <a:bodyPr>
            <a:noAutofit/>
          </a:bodyPr>
          <a:lstStyle>
            <a:lvl1pPr marL="0" indent="0" algn="ctr">
              <a:buNone/>
              <a:defRPr sz="2000" b="1" i="0" cap="all"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Text Placeholder 3">
            <a:extLst>
              <a:ext uri="{FF2B5EF4-FFF2-40B4-BE49-F238E27FC236}">
                <a16:creationId xmlns:a16="http://schemas.microsoft.com/office/drawing/2014/main" id="{9F412F79-7CBA-3346-B0C0-6BC231890678}"/>
              </a:ext>
            </a:extLst>
          </p:cNvPr>
          <p:cNvSpPr>
            <a:spLocks noGrp="1"/>
          </p:cNvSpPr>
          <p:nvPr>
            <p:ph type="body" sz="quarter" idx="12" hasCustomPrompt="1"/>
          </p:nvPr>
        </p:nvSpPr>
        <p:spPr>
          <a:xfrm>
            <a:off x="2654440" y="4950039"/>
            <a:ext cx="6883121" cy="867930"/>
          </a:xfrm>
        </p:spPr>
        <p:txBody>
          <a:bodyPr wrap="square">
            <a:noAutofit/>
          </a:bodyPr>
          <a:lstStyle>
            <a:lvl1pPr marL="0" indent="0" algn="ctr">
              <a:buNone/>
              <a:defRPr sz="2400" b="1" i="0"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71237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ouble Text Box">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4" name="Text Placeholder 3"/>
          <p:cNvSpPr>
            <a:spLocks noGrp="1"/>
          </p:cNvSpPr>
          <p:nvPr>
            <p:ph type="body" sz="quarter" idx="10" hasCustomPrompt="1"/>
          </p:nvPr>
        </p:nvSpPr>
        <p:spPr>
          <a:xfrm>
            <a:off x="536259" y="1460901"/>
            <a:ext cx="4786512" cy="5000189"/>
          </a:xfrm>
        </p:spPr>
        <p:txBody>
          <a:bodyPr>
            <a:noAutofit/>
          </a:bodyPr>
          <a:lstStyle>
            <a:lvl1pPr marL="182563"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F949BF3C-7599-4568-86E6-96AF925188A0}"/>
              </a:ext>
            </a:extLst>
          </p:cNvPr>
          <p:cNvSpPr>
            <a:spLocks noGrp="1"/>
          </p:cNvSpPr>
          <p:nvPr>
            <p:ph type="body" sz="quarter" idx="14" hasCustomPrompt="1"/>
          </p:nvPr>
        </p:nvSpPr>
        <p:spPr>
          <a:xfrm>
            <a:off x="526429" y="432529"/>
            <a:ext cx="9753035" cy="892854"/>
          </a:xfrm>
        </p:spPr>
        <p:txBody>
          <a:bodyPr>
            <a:noAutofit/>
          </a:bodyPr>
          <a:lstStyle>
            <a:lvl1pPr marL="0" indent="0">
              <a:buNone/>
              <a:defRPr sz="2500" cap="all" spc="10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sp>
        <p:nvSpPr>
          <p:cNvPr id="8" name="Text Placeholder 3">
            <a:extLst>
              <a:ext uri="{FF2B5EF4-FFF2-40B4-BE49-F238E27FC236}">
                <a16:creationId xmlns:a16="http://schemas.microsoft.com/office/drawing/2014/main" id="{06BEFC20-4A3A-4341-8A64-EC28E7B295A6}"/>
              </a:ext>
            </a:extLst>
          </p:cNvPr>
          <p:cNvSpPr>
            <a:spLocks noGrp="1"/>
          </p:cNvSpPr>
          <p:nvPr>
            <p:ph type="body" sz="quarter" idx="15" hasCustomPrompt="1"/>
          </p:nvPr>
        </p:nvSpPr>
        <p:spPr>
          <a:xfrm>
            <a:off x="5492952" y="1460900"/>
            <a:ext cx="4786512" cy="5000189"/>
          </a:xfrm>
        </p:spPr>
        <p:txBody>
          <a:bodyPr>
            <a:noAutofit/>
          </a:bodyPr>
          <a:lstStyle>
            <a:lvl1pPr marL="182563"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3F8B6A52-458C-474B-92B5-B1C74834B72B}"/>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1" name="Picture 10">
            <a:extLst>
              <a:ext uri="{FF2B5EF4-FFF2-40B4-BE49-F238E27FC236}">
                <a16:creationId xmlns:a16="http://schemas.microsoft.com/office/drawing/2014/main" id="{95434A7A-84C2-46D5-AA07-DE3FEC167C9E}"/>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27253128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iple Text Box">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4" name="Text Placeholder 3"/>
          <p:cNvSpPr>
            <a:spLocks noGrp="1"/>
          </p:cNvSpPr>
          <p:nvPr>
            <p:ph type="body" sz="quarter" idx="10" hasCustomPrompt="1"/>
          </p:nvPr>
        </p:nvSpPr>
        <p:spPr>
          <a:xfrm>
            <a:off x="536259" y="1460901"/>
            <a:ext cx="3188718" cy="5000189"/>
          </a:xfrm>
        </p:spPr>
        <p:txBody>
          <a:bodyPr>
            <a:noAutofit/>
          </a:bodyPr>
          <a:lstStyle>
            <a:lvl1pPr marL="182563"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F949BF3C-7599-4568-86E6-96AF925188A0}"/>
              </a:ext>
            </a:extLst>
          </p:cNvPr>
          <p:cNvSpPr>
            <a:spLocks noGrp="1"/>
          </p:cNvSpPr>
          <p:nvPr>
            <p:ph type="body" sz="quarter" idx="14" hasCustomPrompt="1"/>
          </p:nvPr>
        </p:nvSpPr>
        <p:spPr>
          <a:xfrm>
            <a:off x="526429" y="432529"/>
            <a:ext cx="9831010" cy="892854"/>
          </a:xfrm>
        </p:spPr>
        <p:txBody>
          <a:bodyPr>
            <a:noAutofit/>
          </a:bodyPr>
          <a:lstStyle>
            <a:lvl1pPr marL="0" indent="0">
              <a:buNone/>
              <a:defRPr sz="2500" cap="all" spc="10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sp>
        <p:nvSpPr>
          <p:cNvPr id="11" name="Text Placeholder 3">
            <a:extLst>
              <a:ext uri="{FF2B5EF4-FFF2-40B4-BE49-F238E27FC236}">
                <a16:creationId xmlns:a16="http://schemas.microsoft.com/office/drawing/2014/main" id="{672B8423-E6BF-4F6F-A1DF-A683EAA0150D}"/>
              </a:ext>
            </a:extLst>
          </p:cNvPr>
          <p:cNvSpPr>
            <a:spLocks noGrp="1"/>
          </p:cNvSpPr>
          <p:nvPr>
            <p:ph type="body" sz="quarter" idx="15" hasCustomPrompt="1"/>
          </p:nvPr>
        </p:nvSpPr>
        <p:spPr>
          <a:xfrm>
            <a:off x="3847351" y="1460901"/>
            <a:ext cx="3188718" cy="5000189"/>
          </a:xfrm>
        </p:spPr>
        <p:txBody>
          <a:bodyPr>
            <a:noAutofit/>
          </a:bodyPr>
          <a:lstStyle>
            <a:lvl1pPr marL="182563"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38A076EF-FFC6-4486-9611-62C992B84A58}"/>
              </a:ext>
            </a:extLst>
          </p:cNvPr>
          <p:cNvSpPr>
            <a:spLocks noGrp="1"/>
          </p:cNvSpPr>
          <p:nvPr>
            <p:ph type="body" sz="quarter" idx="16" hasCustomPrompt="1"/>
          </p:nvPr>
        </p:nvSpPr>
        <p:spPr>
          <a:xfrm>
            <a:off x="7168721" y="1460901"/>
            <a:ext cx="3188718" cy="5000189"/>
          </a:xfrm>
        </p:spPr>
        <p:txBody>
          <a:bodyPr>
            <a:noAutofit/>
          </a:bodyPr>
          <a:lstStyle>
            <a:lvl1pPr marL="182563"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D868C415-0C9D-4063-BC3F-F4AF8F0422A3}"/>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3" name="Picture 12">
            <a:extLst>
              <a:ext uri="{FF2B5EF4-FFF2-40B4-BE49-F238E27FC236}">
                <a16:creationId xmlns:a16="http://schemas.microsoft.com/office/drawing/2014/main" id="{1E72A032-CFF4-4979-AAC1-4C944FEA4FA2}"/>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4471898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ey Title Only">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9" name="Text Placeholder 5">
            <a:extLst>
              <a:ext uri="{FF2B5EF4-FFF2-40B4-BE49-F238E27FC236}">
                <a16:creationId xmlns:a16="http://schemas.microsoft.com/office/drawing/2014/main" id="{8129C5E4-27D7-4C1B-A109-79421F5B1156}"/>
              </a:ext>
            </a:extLst>
          </p:cNvPr>
          <p:cNvSpPr>
            <a:spLocks noGrp="1"/>
          </p:cNvSpPr>
          <p:nvPr>
            <p:ph type="body" sz="quarter" idx="14" hasCustomPrompt="1"/>
          </p:nvPr>
        </p:nvSpPr>
        <p:spPr>
          <a:xfrm>
            <a:off x="526429" y="432529"/>
            <a:ext cx="9753035" cy="892854"/>
          </a:xfrm>
        </p:spPr>
        <p:txBody>
          <a:bodyPr>
            <a:noAutofit/>
          </a:bodyPr>
          <a:lstStyle>
            <a:lvl1pPr marL="0" indent="0">
              <a:buNone/>
              <a:defRPr sz="2500" cap="all" spc="10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7" name="Picture 6">
            <a:extLst>
              <a:ext uri="{FF2B5EF4-FFF2-40B4-BE49-F238E27FC236}">
                <a16:creationId xmlns:a16="http://schemas.microsoft.com/office/drawing/2014/main" id="{59A327EF-0BFC-4007-A94B-850F6B48AF09}"/>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8" name="Picture 7">
            <a:extLst>
              <a:ext uri="{FF2B5EF4-FFF2-40B4-BE49-F238E27FC236}">
                <a16:creationId xmlns:a16="http://schemas.microsoft.com/office/drawing/2014/main" id="{93A66C0C-530C-4CDB-ABC7-399EC5745B86}"/>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16564596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mall changes">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000" normalizeH="0" baseline="0" noProof="0" dirty="0">
              <a:ln>
                <a:noFill/>
              </a:ln>
              <a:solidFill>
                <a:srgbClr val="FDBB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9A327EF-0BFC-4007-A94B-850F6B48AF09}"/>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8" name="Picture 7">
            <a:extLst>
              <a:ext uri="{FF2B5EF4-FFF2-40B4-BE49-F238E27FC236}">
                <a16:creationId xmlns:a16="http://schemas.microsoft.com/office/drawing/2014/main" id="{93A66C0C-530C-4CDB-ABC7-399EC5745B86}"/>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10" name="Rectangle 9">
            <a:hlinkClick r:id="rId4"/>
            <a:extLst>
              <a:ext uri="{FF2B5EF4-FFF2-40B4-BE49-F238E27FC236}">
                <a16:creationId xmlns:a16="http://schemas.microsoft.com/office/drawing/2014/main" id="{9CE5BBB4-7E19-7448-B465-D0E6AEE34F1D}"/>
              </a:ext>
            </a:extLst>
          </p:cNvPr>
          <p:cNvSpPr/>
          <p:nvPr userDrawn="1"/>
        </p:nvSpPr>
        <p:spPr>
          <a:xfrm>
            <a:off x="598294" y="1185774"/>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4E165F3-8941-AB43-9236-F805D7B2C892}"/>
              </a:ext>
            </a:extLst>
          </p:cNvPr>
          <p:cNvSpPr txBox="1"/>
          <p:nvPr userDrawn="1"/>
        </p:nvSpPr>
        <p:spPr>
          <a:xfrm>
            <a:off x="2298816" y="1419798"/>
            <a:ext cx="2455469" cy="907941"/>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Remote working has saved us £3,600.</a:t>
            </a:r>
          </a:p>
          <a:p>
            <a:pPr>
              <a:spcBef>
                <a:spcPts val="600"/>
              </a:spcBef>
            </a:pPr>
            <a:r>
              <a:rPr lang="en-GB" sz="1600" i="1" dirty="0">
                <a:solidFill>
                  <a:schemeClr val="bg1"/>
                </a:solidFill>
                <a:latin typeface="Arial" panose="020B0604020202020204" pitchFamily="34" charset="0"/>
                <a:cs typeface="Arial" panose="020B0604020202020204" pitchFamily="34" charset="0"/>
              </a:rPr>
              <a:t>D&amp;G Office Interiors</a:t>
            </a:r>
          </a:p>
        </p:txBody>
      </p:sp>
      <p:pic>
        <p:nvPicPr>
          <p:cNvPr id="12" name="Picture 11">
            <a:extLst>
              <a:ext uri="{FF2B5EF4-FFF2-40B4-BE49-F238E27FC236}">
                <a16:creationId xmlns:a16="http://schemas.microsoft.com/office/drawing/2014/main" id="{8BAC20ED-1F1A-C442-BB99-D6413CDC8D02}"/>
              </a:ext>
            </a:extLst>
          </p:cNvPr>
          <p:cNvPicPr>
            <a:picLocks noChangeAspect="1"/>
          </p:cNvPicPr>
          <p:nvPr userDrawn="1"/>
        </p:nvPicPr>
        <p:blipFill>
          <a:blip r:embed="rId5"/>
          <a:stretch>
            <a:fillRect/>
          </a:stretch>
        </p:blipFill>
        <p:spPr>
          <a:xfrm>
            <a:off x="598293" y="1185774"/>
            <a:ext cx="1341781" cy="1341781"/>
          </a:xfrm>
          <a:prstGeom prst="rect">
            <a:avLst/>
          </a:prstGeom>
        </p:spPr>
      </p:pic>
      <p:sp>
        <p:nvSpPr>
          <p:cNvPr id="13" name="TextBox 12">
            <a:extLst>
              <a:ext uri="{FF2B5EF4-FFF2-40B4-BE49-F238E27FC236}">
                <a16:creationId xmlns:a16="http://schemas.microsoft.com/office/drawing/2014/main" id="{86946315-610E-2845-9526-DD82D0B348B6}"/>
              </a:ext>
            </a:extLst>
          </p:cNvPr>
          <p:cNvSpPr txBox="1"/>
          <p:nvPr userDrawn="1"/>
        </p:nvSpPr>
        <p:spPr>
          <a:xfrm>
            <a:off x="1968311" y="1147237"/>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73C2193-89F3-3C49-9D59-5C21712C5D95}"/>
              </a:ext>
            </a:extLst>
          </p:cNvPr>
          <p:cNvSpPr txBox="1"/>
          <p:nvPr userDrawn="1"/>
        </p:nvSpPr>
        <p:spPr>
          <a:xfrm rot="10800000">
            <a:off x="4084466" y="1125073"/>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15" name="Rectangle 14">
            <a:hlinkClick r:id="rId6"/>
            <a:extLst>
              <a:ext uri="{FF2B5EF4-FFF2-40B4-BE49-F238E27FC236}">
                <a16:creationId xmlns:a16="http://schemas.microsoft.com/office/drawing/2014/main" id="{799A7BE7-3920-B34E-9A50-F9523C86A9D8}"/>
              </a:ext>
            </a:extLst>
          </p:cNvPr>
          <p:cNvSpPr/>
          <p:nvPr userDrawn="1"/>
        </p:nvSpPr>
        <p:spPr>
          <a:xfrm>
            <a:off x="5476604" y="1185774"/>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927D65D8-E812-E745-A069-F1FF2C040F02}"/>
              </a:ext>
            </a:extLst>
          </p:cNvPr>
          <p:cNvSpPr txBox="1"/>
          <p:nvPr userDrawn="1"/>
        </p:nvSpPr>
        <p:spPr>
          <a:xfrm>
            <a:off x="7177127" y="1419798"/>
            <a:ext cx="2512408" cy="907941"/>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We’re driving 34% of our sales through Facebook.</a:t>
            </a:r>
          </a:p>
          <a:p>
            <a:pPr>
              <a:spcBef>
                <a:spcPts val="600"/>
              </a:spcBef>
            </a:pPr>
            <a:r>
              <a:rPr lang="en-GB" sz="1600" i="1" dirty="0">
                <a:solidFill>
                  <a:schemeClr val="bg1"/>
                </a:solidFill>
                <a:latin typeface="Arial" panose="020B0604020202020204" pitchFamily="34" charset="0"/>
                <a:cs typeface="Arial" panose="020B0604020202020204" pitchFamily="34" charset="0"/>
              </a:rPr>
              <a:t>Fit My Floor</a:t>
            </a:r>
          </a:p>
        </p:txBody>
      </p:sp>
      <p:pic>
        <p:nvPicPr>
          <p:cNvPr id="17" name="Picture 16">
            <a:extLst>
              <a:ext uri="{FF2B5EF4-FFF2-40B4-BE49-F238E27FC236}">
                <a16:creationId xmlns:a16="http://schemas.microsoft.com/office/drawing/2014/main" id="{9C73FC14-4BC8-C641-A69E-C77971F65C8D}"/>
              </a:ext>
            </a:extLst>
          </p:cNvPr>
          <p:cNvPicPr>
            <a:picLocks noChangeAspect="1"/>
          </p:cNvPicPr>
          <p:nvPr userDrawn="1"/>
        </p:nvPicPr>
        <p:blipFill>
          <a:blip r:embed="rId7"/>
          <a:stretch>
            <a:fillRect/>
          </a:stretch>
        </p:blipFill>
        <p:spPr>
          <a:xfrm>
            <a:off x="5476603" y="1185774"/>
            <a:ext cx="1341781" cy="1341781"/>
          </a:xfrm>
          <a:prstGeom prst="rect">
            <a:avLst/>
          </a:prstGeom>
        </p:spPr>
      </p:pic>
      <p:sp>
        <p:nvSpPr>
          <p:cNvPr id="18" name="TextBox 17">
            <a:extLst>
              <a:ext uri="{FF2B5EF4-FFF2-40B4-BE49-F238E27FC236}">
                <a16:creationId xmlns:a16="http://schemas.microsoft.com/office/drawing/2014/main" id="{E29FF15A-A62C-9242-8DE0-C3607CE94D8A}"/>
              </a:ext>
            </a:extLst>
          </p:cNvPr>
          <p:cNvSpPr txBox="1"/>
          <p:nvPr userDrawn="1"/>
        </p:nvSpPr>
        <p:spPr>
          <a:xfrm>
            <a:off x="6846621" y="1147237"/>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1C83612-8C57-5841-8EF7-94B3FEEA1805}"/>
              </a:ext>
            </a:extLst>
          </p:cNvPr>
          <p:cNvSpPr txBox="1"/>
          <p:nvPr userDrawn="1"/>
        </p:nvSpPr>
        <p:spPr>
          <a:xfrm rot="10800000">
            <a:off x="9572293" y="1078346"/>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F553853F-2C3F-7742-ABB2-A4C93FC167FB}"/>
              </a:ext>
            </a:extLst>
          </p:cNvPr>
          <p:cNvSpPr/>
          <p:nvPr userDrawn="1"/>
        </p:nvSpPr>
        <p:spPr>
          <a:xfrm>
            <a:off x="598294" y="2856308"/>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877F8693-396F-A043-86AE-82B97259DE39}"/>
              </a:ext>
            </a:extLst>
          </p:cNvPr>
          <p:cNvSpPr txBox="1"/>
          <p:nvPr userDrawn="1"/>
        </p:nvSpPr>
        <p:spPr>
          <a:xfrm>
            <a:off x="2298816" y="2958447"/>
            <a:ext cx="2797141" cy="1154162"/>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Digital technology</a:t>
            </a:r>
          </a:p>
          <a:p>
            <a:r>
              <a:rPr lang="en-GB" sz="1600" dirty="0">
                <a:solidFill>
                  <a:schemeClr val="bg1"/>
                </a:solidFill>
                <a:latin typeface="Arial" panose="020B0604020202020204" pitchFamily="34" charset="0"/>
                <a:cs typeface="Arial" panose="020B0604020202020204" pitchFamily="34" charset="0"/>
              </a:rPr>
              <a:t>helped increase</a:t>
            </a:r>
          </a:p>
          <a:p>
            <a:r>
              <a:rPr lang="en-GB" sz="1600" dirty="0">
                <a:solidFill>
                  <a:schemeClr val="bg1"/>
                </a:solidFill>
                <a:latin typeface="Arial" panose="020B0604020202020204" pitchFamily="34" charset="0"/>
                <a:cs typeface="Arial" panose="020B0604020202020204" pitchFamily="34" charset="0"/>
              </a:rPr>
              <a:t>our revenue by 20%.</a:t>
            </a:r>
          </a:p>
          <a:p>
            <a:pPr>
              <a:spcBef>
                <a:spcPts val="600"/>
              </a:spcBef>
            </a:pPr>
            <a:r>
              <a:rPr lang="en-GB" sz="1600" i="1" dirty="0">
                <a:solidFill>
                  <a:schemeClr val="bg1"/>
                </a:solidFill>
                <a:latin typeface="Arial" panose="020B0604020202020204" pitchFamily="34" charset="0"/>
                <a:cs typeface="Arial" panose="020B0604020202020204" pitchFamily="34" charset="0"/>
              </a:rPr>
              <a:t>Tarvin Precision Engineering</a:t>
            </a:r>
          </a:p>
        </p:txBody>
      </p:sp>
      <p:pic>
        <p:nvPicPr>
          <p:cNvPr id="22" name="Picture 21">
            <a:extLst>
              <a:ext uri="{FF2B5EF4-FFF2-40B4-BE49-F238E27FC236}">
                <a16:creationId xmlns:a16="http://schemas.microsoft.com/office/drawing/2014/main" id="{ACA15789-A7CD-2141-B13F-D4327FB203DE}"/>
              </a:ext>
            </a:extLst>
          </p:cNvPr>
          <p:cNvPicPr>
            <a:picLocks noChangeAspect="1"/>
          </p:cNvPicPr>
          <p:nvPr userDrawn="1"/>
        </p:nvPicPr>
        <p:blipFill>
          <a:blip r:embed="rId8"/>
          <a:stretch>
            <a:fillRect/>
          </a:stretch>
        </p:blipFill>
        <p:spPr>
          <a:xfrm>
            <a:off x="598293" y="2856308"/>
            <a:ext cx="1341781" cy="1341781"/>
          </a:xfrm>
          <a:prstGeom prst="rect">
            <a:avLst/>
          </a:prstGeom>
        </p:spPr>
      </p:pic>
      <p:sp>
        <p:nvSpPr>
          <p:cNvPr id="23" name="TextBox 22">
            <a:extLst>
              <a:ext uri="{FF2B5EF4-FFF2-40B4-BE49-F238E27FC236}">
                <a16:creationId xmlns:a16="http://schemas.microsoft.com/office/drawing/2014/main" id="{17E24B68-2DDF-8644-977C-3474C85C16F1}"/>
              </a:ext>
            </a:extLst>
          </p:cNvPr>
          <p:cNvSpPr txBox="1"/>
          <p:nvPr userDrawn="1"/>
        </p:nvSpPr>
        <p:spPr>
          <a:xfrm>
            <a:off x="1968311" y="2738642"/>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8C3A7D9-021D-D248-BC2D-E6EB870B08AA}"/>
              </a:ext>
            </a:extLst>
          </p:cNvPr>
          <p:cNvSpPr txBox="1"/>
          <p:nvPr userDrawn="1"/>
        </p:nvSpPr>
        <p:spPr>
          <a:xfrm rot="10800000">
            <a:off x="4345165" y="2896885"/>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886F22D0-A652-FD45-BA57-025D06C48AFD}"/>
              </a:ext>
            </a:extLst>
          </p:cNvPr>
          <p:cNvSpPr/>
          <p:nvPr userDrawn="1"/>
        </p:nvSpPr>
        <p:spPr>
          <a:xfrm>
            <a:off x="5476604" y="2856308"/>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5446EDE8-7ADA-0641-8E50-BA620286895D}"/>
              </a:ext>
            </a:extLst>
          </p:cNvPr>
          <p:cNvSpPr txBox="1"/>
          <p:nvPr userDrawn="1"/>
        </p:nvSpPr>
        <p:spPr>
          <a:xfrm>
            <a:off x="7177125" y="3072744"/>
            <a:ext cx="2661879" cy="907941"/>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We boosted revenue by 40% with cloud technology.</a:t>
            </a:r>
          </a:p>
          <a:p>
            <a:pPr>
              <a:spcBef>
                <a:spcPts val="600"/>
              </a:spcBef>
            </a:pPr>
            <a:r>
              <a:rPr lang="en-GB" sz="1600" i="1" dirty="0">
                <a:solidFill>
                  <a:schemeClr val="bg1"/>
                </a:solidFill>
                <a:latin typeface="Arial" panose="020B0604020202020204" pitchFamily="34" charset="0"/>
                <a:cs typeface="Arial" panose="020B0604020202020204" pitchFamily="34" charset="0"/>
              </a:rPr>
              <a:t>Nordic International</a:t>
            </a:r>
          </a:p>
        </p:txBody>
      </p:sp>
      <p:pic>
        <p:nvPicPr>
          <p:cNvPr id="27" name="Picture 26">
            <a:extLst>
              <a:ext uri="{FF2B5EF4-FFF2-40B4-BE49-F238E27FC236}">
                <a16:creationId xmlns:a16="http://schemas.microsoft.com/office/drawing/2014/main" id="{D14B46E3-298F-B64F-865F-159F91D23E3B}"/>
              </a:ext>
            </a:extLst>
          </p:cNvPr>
          <p:cNvPicPr>
            <a:picLocks noChangeAspect="1"/>
          </p:cNvPicPr>
          <p:nvPr userDrawn="1"/>
        </p:nvPicPr>
        <p:blipFill>
          <a:blip r:embed="rId9"/>
          <a:stretch>
            <a:fillRect/>
          </a:stretch>
        </p:blipFill>
        <p:spPr>
          <a:xfrm>
            <a:off x="5476603" y="2856308"/>
            <a:ext cx="1341781" cy="1341781"/>
          </a:xfrm>
          <a:prstGeom prst="rect">
            <a:avLst/>
          </a:prstGeom>
        </p:spPr>
      </p:pic>
      <p:sp>
        <p:nvSpPr>
          <p:cNvPr id="28" name="TextBox 27">
            <a:extLst>
              <a:ext uri="{FF2B5EF4-FFF2-40B4-BE49-F238E27FC236}">
                <a16:creationId xmlns:a16="http://schemas.microsoft.com/office/drawing/2014/main" id="{CD2B3AD0-C47C-8443-9617-07BEB339DBBF}"/>
              </a:ext>
            </a:extLst>
          </p:cNvPr>
          <p:cNvSpPr txBox="1"/>
          <p:nvPr userDrawn="1"/>
        </p:nvSpPr>
        <p:spPr>
          <a:xfrm>
            <a:off x="6846621" y="2808978"/>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79D0A55-532B-5E40-B838-84A780DB65A8}"/>
              </a:ext>
            </a:extLst>
          </p:cNvPr>
          <p:cNvSpPr txBox="1"/>
          <p:nvPr userDrawn="1"/>
        </p:nvSpPr>
        <p:spPr>
          <a:xfrm rot="10800000">
            <a:off x="9634970" y="2556870"/>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2E14C36-A546-4343-8C40-A46122A3097F}"/>
              </a:ext>
            </a:extLst>
          </p:cNvPr>
          <p:cNvSpPr/>
          <p:nvPr userDrawn="1"/>
        </p:nvSpPr>
        <p:spPr>
          <a:xfrm>
            <a:off x="598294" y="4509255"/>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B11D9D1C-CBB7-FD40-AE96-B330C10DE862}"/>
              </a:ext>
            </a:extLst>
          </p:cNvPr>
          <p:cNvSpPr txBox="1"/>
          <p:nvPr userDrawn="1"/>
        </p:nvSpPr>
        <p:spPr>
          <a:xfrm>
            <a:off x="2298816" y="4611394"/>
            <a:ext cx="2352733" cy="1154162"/>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We made 300% efficiency savings</a:t>
            </a:r>
          </a:p>
          <a:p>
            <a:r>
              <a:rPr lang="en-GB" sz="1600" dirty="0">
                <a:solidFill>
                  <a:schemeClr val="bg1"/>
                </a:solidFill>
                <a:latin typeface="Arial" panose="020B0604020202020204" pitchFamily="34" charset="0"/>
                <a:cs typeface="Arial" panose="020B0604020202020204" pitchFamily="34" charset="0"/>
              </a:rPr>
              <a:t>with digital technology.</a:t>
            </a:r>
          </a:p>
          <a:p>
            <a:pPr>
              <a:spcBef>
                <a:spcPts val="600"/>
              </a:spcBef>
            </a:pPr>
            <a:r>
              <a:rPr lang="en-GB" sz="1600" i="1" dirty="0">
                <a:solidFill>
                  <a:schemeClr val="bg1"/>
                </a:solidFill>
                <a:latin typeface="Arial" panose="020B0604020202020204" pitchFamily="34" charset="0"/>
                <a:cs typeface="Arial" panose="020B0604020202020204" pitchFamily="34" charset="0"/>
              </a:rPr>
              <a:t>GeoSmart Decisions</a:t>
            </a:r>
          </a:p>
        </p:txBody>
      </p:sp>
      <p:pic>
        <p:nvPicPr>
          <p:cNvPr id="32" name="Picture 31">
            <a:extLst>
              <a:ext uri="{FF2B5EF4-FFF2-40B4-BE49-F238E27FC236}">
                <a16:creationId xmlns:a16="http://schemas.microsoft.com/office/drawing/2014/main" id="{D188BF37-EDCE-0D42-907F-F4A5C33DB7AD}"/>
              </a:ext>
            </a:extLst>
          </p:cNvPr>
          <p:cNvPicPr>
            <a:picLocks noChangeAspect="1"/>
          </p:cNvPicPr>
          <p:nvPr userDrawn="1"/>
        </p:nvPicPr>
        <p:blipFill>
          <a:blip r:embed="rId10"/>
          <a:stretch>
            <a:fillRect/>
          </a:stretch>
        </p:blipFill>
        <p:spPr>
          <a:xfrm>
            <a:off x="598293" y="4509255"/>
            <a:ext cx="1341781" cy="1341781"/>
          </a:xfrm>
          <a:prstGeom prst="rect">
            <a:avLst/>
          </a:prstGeom>
        </p:spPr>
      </p:pic>
      <p:sp>
        <p:nvSpPr>
          <p:cNvPr id="33" name="TextBox 32">
            <a:extLst>
              <a:ext uri="{FF2B5EF4-FFF2-40B4-BE49-F238E27FC236}">
                <a16:creationId xmlns:a16="http://schemas.microsoft.com/office/drawing/2014/main" id="{88B5A95D-7F0F-8843-A231-AE3D3705AFFF}"/>
              </a:ext>
            </a:extLst>
          </p:cNvPr>
          <p:cNvSpPr txBox="1"/>
          <p:nvPr userDrawn="1"/>
        </p:nvSpPr>
        <p:spPr>
          <a:xfrm>
            <a:off x="1968311" y="4417965"/>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9EFCF06-6FD0-F049-8B11-D0687E820054}"/>
              </a:ext>
            </a:extLst>
          </p:cNvPr>
          <p:cNvSpPr txBox="1"/>
          <p:nvPr userDrawn="1"/>
        </p:nvSpPr>
        <p:spPr>
          <a:xfrm rot="10800000">
            <a:off x="4516830" y="4508794"/>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62443AE1-BBF1-0C45-ABC3-3B8EA2394E9E}"/>
              </a:ext>
            </a:extLst>
          </p:cNvPr>
          <p:cNvSpPr/>
          <p:nvPr userDrawn="1"/>
        </p:nvSpPr>
        <p:spPr>
          <a:xfrm>
            <a:off x="5476604" y="4505940"/>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AE71CFDE-1670-DC4B-8202-9DF75FF47B7E}"/>
              </a:ext>
            </a:extLst>
          </p:cNvPr>
          <p:cNvSpPr txBox="1"/>
          <p:nvPr userDrawn="1"/>
        </p:nvSpPr>
        <p:spPr>
          <a:xfrm>
            <a:off x="7177125" y="4722376"/>
            <a:ext cx="2849895" cy="907941"/>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Switching to digital increased our productivity by 50%.</a:t>
            </a:r>
          </a:p>
          <a:p>
            <a:pPr>
              <a:spcBef>
                <a:spcPts val="600"/>
              </a:spcBef>
            </a:pPr>
            <a:r>
              <a:rPr lang="en-GB" sz="1600" i="1" dirty="0">
                <a:solidFill>
                  <a:schemeClr val="bg1"/>
                </a:solidFill>
                <a:latin typeface="Arial" panose="020B0604020202020204" pitchFamily="34" charset="0"/>
                <a:cs typeface="Arial" panose="020B0604020202020204" pitchFamily="34" charset="0"/>
              </a:rPr>
              <a:t>Enquin Environmental</a:t>
            </a:r>
          </a:p>
        </p:txBody>
      </p:sp>
      <p:pic>
        <p:nvPicPr>
          <p:cNvPr id="37" name="Picture 36">
            <a:extLst>
              <a:ext uri="{FF2B5EF4-FFF2-40B4-BE49-F238E27FC236}">
                <a16:creationId xmlns:a16="http://schemas.microsoft.com/office/drawing/2014/main" id="{7F9CA519-B583-8D4C-A479-B23B8F5E56A7}"/>
              </a:ext>
            </a:extLst>
          </p:cNvPr>
          <p:cNvPicPr>
            <a:picLocks noChangeAspect="1"/>
          </p:cNvPicPr>
          <p:nvPr userDrawn="1"/>
        </p:nvPicPr>
        <p:blipFill>
          <a:blip r:embed="rId11"/>
          <a:stretch>
            <a:fillRect/>
          </a:stretch>
        </p:blipFill>
        <p:spPr>
          <a:xfrm>
            <a:off x="5476603" y="4505940"/>
            <a:ext cx="1341781" cy="1341781"/>
          </a:xfrm>
          <a:prstGeom prst="rect">
            <a:avLst/>
          </a:prstGeom>
        </p:spPr>
      </p:pic>
      <p:sp>
        <p:nvSpPr>
          <p:cNvPr id="38" name="TextBox 37">
            <a:extLst>
              <a:ext uri="{FF2B5EF4-FFF2-40B4-BE49-F238E27FC236}">
                <a16:creationId xmlns:a16="http://schemas.microsoft.com/office/drawing/2014/main" id="{FCA40518-C237-5542-B716-F73D1D4E0798}"/>
              </a:ext>
            </a:extLst>
          </p:cNvPr>
          <p:cNvSpPr txBox="1"/>
          <p:nvPr userDrawn="1"/>
        </p:nvSpPr>
        <p:spPr>
          <a:xfrm>
            <a:off x="6846621" y="4458610"/>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6F15B85A-D515-8C42-8BAC-CD7F7188030F}"/>
              </a:ext>
            </a:extLst>
          </p:cNvPr>
          <p:cNvSpPr txBox="1"/>
          <p:nvPr userDrawn="1"/>
        </p:nvSpPr>
        <p:spPr>
          <a:xfrm rot="10800000">
            <a:off x="9482123" y="4508797"/>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40" name="Rectangle 39">
            <a:hlinkClick r:id="rId4"/>
            <a:extLst>
              <a:ext uri="{FF2B5EF4-FFF2-40B4-BE49-F238E27FC236}">
                <a16:creationId xmlns:a16="http://schemas.microsoft.com/office/drawing/2014/main" id="{A5F87FC7-FA91-CE48-8AF1-0BFF8976052B}"/>
              </a:ext>
            </a:extLst>
          </p:cNvPr>
          <p:cNvSpPr/>
          <p:nvPr userDrawn="1"/>
        </p:nvSpPr>
        <p:spPr>
          <a:xfrm>
            <a:off x="597866" y="1176985"/>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hlinkClick r:id="rId12"/>
            <a:extLst>
              <a:ext uri="{FF2B5EF4-FFF2-40B4-BE49-F238E27FC236}">
                <a16:creationId xmlns:a16="http://schemas.microsoft.com/office/drawing/2014/main" id="{8F5D51F9-F1BC-C145-9F55-BD1DD568B290}"/>
              </a:ext>
            </a:extLst>
          </p:cNvPr>
          <p:cNvSpPr/>
          <p:nvPr userDrawn="1"/>
        </p:nvSpPr>
        <p:spPr>
          <a:xfrm>
            <a:off x="597866" y="2856308"/>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hlinkClick r:id="rId13"/>
            <a:extLst>
              <a:ext uri="{FF2B5EF4-FFF2-40B4-BE49-F238E27FC236}">
                <a16:creationId xmlns:a16="http://schemas.microsoft.com/office/drawing/2014/main" id="{6C096937-43BF-E544-BC82-09C6C4EB7366}"/>
              </a:ext>
            </a:extLst>
          </p:cNvPr>
          <p:cNvSpPr/>
          <p:nvPr userDrawn="1"/>
        </p:nvSpPr>
        <p:spPr>
          <a:xfrm>
            <a:off x="597866" y="4512114"/>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hlinkClick r:id="rId6"/>
            <a:extLst>
              <a:ext uri="{FF2B5EF4-FFF2-40B4-BE49-F238E27FC236}">
                <a16:creationId xmlns:a16="http://schemas.microsoft.com/office/drawing/2014/main" id="{4C093D64-4708-604A-9C8F-435F261CF629}"/>
              </a:ext>
            </a:extLst>
          </p:cNvPr>
          <p:cNvSpPr/>
          <p:nvPr userDrawn="1"/>
        </p:nvSpPr>
        <p:spPr>
          <a:xfrm>
            <a:off x="5476176" y="1176985"/>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hlinkClick r:id="rId14"/>
            <a:extLst>
              <a:ext uri="{FF2B5EF4-FFF2-40B4-BE49-F238E27FC236}">
                <a16:creationId xmlns:a16="http://schemas.microsoft.com/office/drawing/2014/main" id="{73057185-827C-BF4B-8B80-4267D83C5BB8}"/>
              </a:ext>
            </a:extLst>
          </p:cNvPr>
          <p:cNvSpPr/>
          <p:nvPr userDrawn="1"/>
        </p:nvSpPr>
        <p:spPr>
          <a:xfrm>
            <a:off x="5476176" y="2856308"/>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hlinkClick r:id="rId15"/>
            <a:extLst>
              <a:ext uri="{FF2B5EF4-FFF2-40B4-BE49-F238E27FC236}">
                <a16:creationId xmlns:a16="http://schemas.microsoft.com/office/drawing/2014/main" id="{DD6C6E50-70EB-2B41-85A5-CA3FBBE846D8}"/>
              </a:ext>
            </a:extLst>
          </p:cNvPr>
          <p:cNvSpPr/>
          <p:nvPr userDrawn="1"/>
        </p:nvSpPr>
        <p:spPr>
          <a:xfrm>
            <a:off x="5476176" y="4512114"/>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itle 1">
            <a:extLst>
              <a:ext uri="{FF2B5EF4-FFF2-40B4-BE49-F238E27FC236}">
                <a16:creationId xmlns:a16="http://schemas.microsoft.com/office/drawing/2014/main" id="{46901DD4-62E5-654C-A12D-BDB016A5A510}"/>
              </a:ext>
            </a:extLst>
          </p:cNvPr>
          <p:cNvSpPr txBox="1">
            <a:spLocks/>
          </p:cNvSpPr>
          <p:nvPr userDrawn="1"/>
        </p:nvSpPr>
        <p:spPr>
          <a:xfrm>
            <a:off x="526428" y="424479"/>
            <a:ext cx="11665571" cy="6203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0" i="0" kern="1200" spc="1500" baseline="0">
                <a:solidFill>
                  <a:schemeClr val="bg1"/>
                </a:solidFill>
                <a:latin typeface="Averta" charset="0"/>
                <a:ea typeface="Averta" charset="0"/>
                <a:cs typeface="Averta" charset="0"/>
              </a:defRPr>
            </a:lvl1pPr>
          </a:lstStyle>
          <a:p>
            <a:pPr algn="l"/>
            <a:r>
              <a:rPr lang="en-GB" sz="2500" spc="1000" baseline="0" dirty="0">
                <a:solidFill>
                  <a:srgbClr val="C80108"/>
                </a:solidFill>
                <a:latin typeface="Arial" panose="020B0604020202020204" pitchFamily="34" charset="0"/>
                <a:cs typeface="Arial" panose="020B0604020202020204" pitchFamily="34" charset="0"/>
              </a:rPr>
              <a:t>SMALL CHANGES MAKE BIG DIFFERENCES</a:t>
            </a:r>
            <a:endParaRPr lang="en-US" sz="2500" spc="1000" baseline="0" dirty="0">
              <a:solidFill>
                <a:srgbClr val="C8010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6076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lp more businesses">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9A327EF-0BFC-4007-A94B-850F6B48AF09}"/>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8" name="Picture 7">
            <a:extLst>
              <a:ext uri="{FF2B5EF4-FFF2-40B4-BE49-F238E27FC236}">
                <a16:creationId xmlns:a16="http://schemas.microsoft.com/office/drawing/2014/main" id="{93A66C0C-530C-4CDB-ABC7-399EC5745B86}"/>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10" name="Rectangle 9">
            <a:extLst>
              <a:ext uri="{FF2B5EF4-FFF2-40B4-BE49-F238E27FC236}">
                <a16:creationId xmlns:a16="http://schemas.microsoft.com/office/drawing/2014/main" id="{D9275D47-53D6-E04C-B2EA-20E7CF9632E8}"/>
              </a:ext>
            </a:extLst>
          </p:cNvPr>
          <p:cNvSpPr/>
          <p:nvPr userDrawn="1"/>
        </p:nvSpPr>
        <p:spPr>
          <a:xfrm>
            <a:off x="617965" y="1469523"/>
            <a:ext cx="2873834" cy="3798151"/>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FD8B392-5581-1944-BDF5-A7880BC389C0}"/>
              </a:ext>
            </a:extLst>
          </p:cNvPr>
          <p:cNvSpPr/>
          <p:nvPr userDrawn="1"/>
        </p:nvSpPr>
        <p:spPr>
          <a:xfrm>
            <a:off x="3886092" y="1510996"/>
            <a:ext cx="2853632" cy="3756678"/>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8497CB6-08F3-8748-A863-31096F291BF4}"/>
              </a:ext>
            </a:extLst>
          </p:cNvPr>
          <p:cNvSpPr/>
          <p:nvPr userDrawn="1"/>
        </p:nvSpPr>
        <p:spPr>
          <a:xfrm>
            <a:off x="3886092" y="1510996"/>
            <a:ext cx="2853632" cy="2391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3995184-D339-9045-ABC6-08189F76830C}"/>
              </a:ext>
            </a:extLst>
          </p:cNvPr>
          <p:cNvSpPr/>
          <p:nvPr userDrawn="1"/>
        </p:nvSpPr>
        <p:spPr>
          <a:xfrm>
            <a:off x="7130629" y="1510996"/>
            <a:ext cx="2853632" cy="3756678"/>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88EE619-BA26-1645-9DA6-F8A6A301DA49}"/>
              </a:ext>
            </a:extLst>
          </p:cNvPr>
          <p:cNvSpPr/>
          <p:nvPr userDrawn="1"/>
        </p:nvSpPr>
        <p:spPr>
          <a:xfrm>
            <a:off x="7130629" y="1478043"/>
            <a:ext cx="2853632" cy="242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B57F40C-EC0E-8343-BFF2-0DF517A9D1E4}"/>
              </a:ext>
            </a:extLst>
          </p:cNvPr>
          <p:cNvSpPr txBox="1"/>
          <p:nvPr userDrawn="1"/>
        </p:nvSpPr>
        <p:spPr>
          <a:xfrm>
            <a:off x="605640" y="3902672"/>
            <a:ext cx="2853632" cy="400110"/>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Use our resources</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82F9E64-BC6D-C643-8972-D46A4EDC5B80}"/>
              </a:ext>
            </a:extLst>
          </p:cNvPr>
          <p:cNvSpPr txBox="1"/>
          <p:nvPr userDrawn="1"/>
        </p:nvSpPr>
        <p:spPr>
          <a:xfrm>
            <a:off x="605639" y="4332181"/>
            <a:ext cx="2853632" cy="830997"/>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If our service would benefit your contacts, drop a link</a:t>
            </a:r>
          </a:p>
          <a:p>
            <a:pPr algn="ctr"/>
            <a:r>
              <a:rPr lang="en-GB" sz="1600" dirty="0">
                <a:solidFill>
                  <a:schemeClr val="bg1">
                    <a:lumMod val="95000"/>
                  </a:schemeClr>
                </a:solidFill>
                <a:latin typeface="Arial" panose="020B0604020202020204" pitchFamily="34" charset="0"/>
                <a:cs typeface="Arial" panose="020B0604020202020204" pitchFamily="34" charset="0"/>
              </a:rPr>
              <a:t>to us on your website</a:t>
            </a:r>
          </a:p>
        </p:txBody>
      </p:sp>
      <p:sp>
        <p:nvSpPr>
          <p:cNvPr id="18" name="TextBox 17">
            <a:extLst>
              <a:ext uri="{FF2B5EF4-FFF2-40B4-BE49-F238E27FC236}">
                <a16:creationId xmlns:a16="http://schemas.microsoft.com/office/drawing/2014/main" id="{526FAE3B-BD64-1D4B-B828-603DDECCDF3A}"/>
              </a:ext>
            </a:extLst>
          </p:cNvPr>
          <p:cNvSpPr txBox="1"/>
          <p:nvPr userDrawn="1"/>
        </p:nvSpPr>
        <p:spPr>
          <a:xfrm>
            <a:off x="3885830" y="3902672"/>
            <a:ext cx="2853894" cy="400110"/>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You like, we like</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55879EA-D961-5C4D-91CB-4D20776723CD}"/>
              </a:ext>
            </a:extLst>
          </p:cNvPr>
          <p:cNvSpPr txBox="1"/>
          <p:nvPr userDrawn="1"/>
        </p:nvSpPr>
        <p:spPr>
          <a:xfrm>
            <a:off x="3886093" y="4332181"/>
            <a:ext cx="2853632" cy="830997"/>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Connect with us on Facebook, LinkedIn</a:t>
            </a:r>
          </a:p>
          <a:p>
            <a:pPr algn="ctr"/>
            <a:r>
              <a:rPr lang="en-GB" sz="1600" dirty="0">
                <a:solidFill>
                  <a:schemeClr val="bg1">
                    <a:lumMod val="95000"/>
                  </a:schemeClr>
                </a:solidFill>
                <a:latin typeface="Arial" panose="020B0604020202020204" pitchFamily="34" charset="0"/>
                <a:cs typeface="Arial" panose="020B0604020202020204" pitchFamily="34" charset="0"/>
              </a:rPr>
              <a:t>and Twitter</a:t>
            </a:r>
            <a:endParaRPr lang="en-GB" sz="1600" i="1" dirty="0">
              <a:solidFill>
                <a:schemeClr val="bg1">
                  <a:lumMod val="95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31D547B-5BAB-7F4D-AF35-D4A3B3DCD1CF}"/>
              </a:ext>
            </a:extLst>
          </p:cNvPr>
          <p:cNvSpPr txBox="1"/>
          <p:nvPr userDrawn="1"/>
        </p:nvSpPr>
        <p:spPr>
          <a:xfrm>
            <a:off x="7130629" y="3902672"/>
            <a:ext cx="2853632" cy="400110"/>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Share our content</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EB14997-94C4-BA40-A27F-59F88B8D23F9}"/>
              </a:ext>
            </a:extLst>
          </p:cNvPr>
          <p:cNvSpPr txBox="1"/>
          <p:nvPr userDrawn="1"/>
        </p:nvSpPr>
        <p:spPr>
          <a:xfrm>
            <a:off x="7130628" y="4332179"/>
            <a:ext cx="2853633" cy="830997"/>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A wide range of</a:t>
            </a:r>
          </a:p>
          <a:p>
            <a:pPr algn="ctr"/>
            <a:r>
              <a:rPr lang="en-GB" sz="1600" dirty="0">
                <a:solidFill>
                  <a:schemeClr val="bg1">
                    <a:lumMod val="95000"/>
                  </a:schemeClr>
                </a:solidFill>
                <a:latin typeface="Arial" panose="020B0604020202020204" pitchFamily="34" charset="0"/>
                <a:cs typeface="Arial" panose="020B0604020202020204" pitchFamily="34" charset="0"/>
              </a:rPr>
              <a:t>case studies, guides</a:t>
            </a:r>
          </a:p>
          <a:p>
            <a:pPr algn="ctr"/>
            <a:r>
              <a:rPr lang="en-GB" sz="1600" dirty="0">
                <a:solidFill>
                  <a:schemeClr val="bg1">
                    <a:lumMod val="95000"/>
                  </a:schemeClr>
                </a:solidFill>
                <a:latin typeface="Arial" panose="020B0604020202020204" pitchFamily="34" charset="0"/>
                <a:cs typeface="Arial" panose="020B0604020202020204" pitchFamily="34" charset="0"/>
              </a:rPr>
              <a:t>and top tips are available</a:t>
            </a:r>
          </a:p>
        </p:txBody>
      </p:sp>
      <p:pic>
        <p:nvPicPr>
          <p:cNvPr id="22" name="Picture 21">
            <a:extLst>
              <a:ext uri="{FF2B5EF4-FFF2-40B4-BE49-F238E27FC236}">
                <a16:creationId xmlns:a16="http://schemas.microsoft.com/office/drawing/2014/main" id="{1E6AB59A-46D4-BA40-84D9-3D00AA280EFD}"/>
              </a:ext>
            </a:extLst>
          </p:cNvPr>
          <p:cNvPicPr>
            <a:picLocks noChangeAspect="1"/>
          </p:cNvPicPr>
          <p:nvPr userDrawn="1"/>
        </p:nvPicPr>
        <p:blipFill rotWithShape="1">
          <a:blip r:embed="rId4"/>
          <a:srcRect b="1514"/>
          <a:stretch/>
        </p:blipFill>
        <p:spPr>
          <a:xfrm>
            <a:off x="7203270" y="1558836"/>
            <a:ext cx="2696381" cy="2235518"/>
          </a:xfrm>
          <a:prstGeom prst="rect">
            <a:avLst/>
          </a:prstGeom>
          <a:solidFill>
            <a:schemeClr val="bg1"/>
          </a:solidFill>
        </p:spPr>
      </p:pic>
      <p:pic>
        <p:nvPicPr>
          <p:cNvPr id="23" name="Picture 22">
            <a:extLst>
              <a:ext uri="{FF2B5EF4-FFF2-40B4-BE49-F238E27FC236}">
                <a16:creationId xmlns:a16="http://schemas.microsoft.com/office/drawing/2014/main" id="{13F07FF9-E34F-DA4B-8926-028031402048}"/>
              </a:ext>
            </a:extLst>
          </p:cNvPr>
          <p:cNvPicPr>
            <a:picLocks noChangeAspect="1"/>
          </p:cNvPicPr>
          <p:nvPr userDrawn="1"/>
        </p:nvPicPr>
        <p:blipFill rotWithShape="1">
          <a:blip r:embed="rId5"/>
          <a:srcRect b="1514"/>
          <a:stretch/>
        </p:blipFill>
        <p:spPr>
          <a:xfrm>
            <a:off x="3886888" y="1493649"/>
            <a:ext cx="2853633" cy="2365892"/>
          </a:xfrm>
          <a:prstGeom prst="rect">
            <a:avLst/>
          </a:prstGeom>
        </p:spPr>
      </p:pic>
      <p:pic>
        <p:nvPicPr>
          <p:cNvPr id="24" name="Picture 23">
            <a:extLst>
              <a:ext uri="{FF2B5EF4-FFF2-40B4-BE49-F238E27FC236}">
                <a16:creationId xmlns:a16="http://schemas.microsoft.com/office/drawing/2014/main" id="{02BA0A6C-5542-F24E-BC41-A33B0F4B4351}"/>
              </a:ext>
            </a:extLst>
          </p:cNvPr>
          <p:cNvPicPr>
            <a:picLocks noChangeAspect="1"/>
          </p:cNvPicPr>
          <p:nvPr userDrawn="1"/>
        </p:nvPicPr>
        <p:blipFill rotWithShape="1">
          <a:blip r:embed="rId6"/>
          <a:srcRect b="10654"/>
          <a:stretch/>
        </p:blipFill>
        <p:spPr>
          <a:xfrm>
            <a:off x="618762" y="1469523"/>
            <a:ext cx="2863838" cy="2433150"/>
          </a:xfrm>
          <a:prstGeom prst="rect">
            <a:avLst/>
          </a:prstGeom>
        </p:spPr>
      </p:pic>
      <p:sp>
        <p:nvSpPr>
          <p:cNvPr id="25" name="Rectangle 24">
            <a:hlinkClick r:id="rId7"/>
            <a:extLst>
              <a:ext uri="{FF2B5EF4-FFF2-40B4-BE49-F238E27FC236}">
                <a16:creationId xmlns:a16="http://schemas.microsoft.com/office/drawing/2014/main" id="{08270C39-3E75-0E4A-81BD-F6F3FACFA51F}"/>
              </a:ext>
            </a:extLst>
          </p:cNvPr>
          <p:cNvSpPr/>
          <p:nvPr userDrawn="1"/>
        </p:nvSpPr>
        <p:spPr>
          <a:xfrm>
            <a:off x="7130628" y="1478044"/>
            <a:ext cx="2853633" cy="3796706"/>
          </a:xfrm>
          <a:prstGeom prst="rect">
            <a:avLst/>
          </a:prstGeom>
          <a:noFill/>
          <a:ln w="25400">
            <a:solidFill>
              <a:srgbClr val="005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hlinkClick r:id="rId8"/>
            <a:extLst>
              <a:ext uri="{FF2B5EF4-FFF2-40B4-BE49-F238E27FC236}">
                <a16:creationId xmlns:a16="http://schemas.microsoft.com/office/drawing/2014/main" id="{87BD419B-B94D-EB4F-83D5-0158FAC79F73}"/>
              </a:ext>
            </a:extLst>
          </p:cNvPr>
          <p:cNvSpPr/>
          <p:nvPr userDrawn="1"/>
        </p:nvSpPr>
        <p:spPr>
          <a:xfrm>
            <a:off x="3872707" y="1478044"/>
            <a:ext cx="2867017" cy="3796706"/>
          </a:xfrm>
          <a:prstGeom prst="rect">
            <a:avLst/>
          </a:prstGeom>
          <a:noFill/>
          <a:ln w="25400">
            <a:solidFill>
              <a:srgbClr val="005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9"/>
            <a:extLst>
              <a:ext uri="{FF2B5EF4-FFF2-40B4-BE49-F238E27FC236}">
                <a16:creationId xmlns:a16="http://schemas.microsoft.com/office/drawing/2014/main" id="{3C4CD80D-64C5-A841-92F8-7B450D56DD95}"/>
              </a:ext>
            </a:extLst>
          </p:cNvPr>
          <p:cNvSpPr/>
          <p:nvPr userDrawn="1"/>
        </p:nvSpPr>
        <p:spPr>
          <a:xfrm>
            <a:off x="621201" y="1474120"/>
            <a:ext cx="2865600" cy="3800630"/>
          </a:xfrm>
          <a:prstGeom prst="rect">
            <a:avLst/>
          </a:prstGeom>
          <a:noFill/>
          <a:ln w="25400">
            <a:solidFill>
              <a:srgbClr val="005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itle 1">
            <a:extLst>
              <a:ext uri="{FF2B5EF4-FFF2-40B4-BE49-F238E27FC236}">
                <a16:creationId xmlns:a16="http://schemas.microsoft.com/office/drawing/2014/main" id="{B78B6775-C374-6348-B6EC-B8B1CCD459C3}"/>
              </a:ext>
            </a:extLst>
          </p:cNvPr>
          <p:cNvSpPr txBox="1">
            <a:spLocks/>
          </p:cNvSpPr>
          <p:nvPr userDrawn="1"/>
        </p:nvSpPr>
        <p:spPr>
          <a:xfrm>
            <a:off x="526428" y="424479"/>
            <a:ext cx="11665571" cy="6203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0" i="0" kern="1200" spc="1500" baseline="0">
                <a:solidFill>
                  <a:schemeClr val="bg1"/>
                </a:solidFill>
                <a:latin typeface="Averta" charset="0"/>
                <a:ea typeface="Averta" charset="0"/>
                <a:cs typeface="Averta" charset="0"/>
              </a:defRPr>
            </a:lvl1pPr>
          </a:lstStyle>
          <a:p>
            <a:pPr algn="l"/>
            <a:r>
              <a:rPr lang="en-GB" sz="2500" spc="1000" baseline="0" dirty="0">
                <a:solidFill>
                  <a:srgbClr val="C80108"/>
                </a:solidFill>
                <a:latin typeface="Arial" panose="020B0604020202020204" pitchFamily="34" charset="0"/>
                <a:cs typeface="Arial" panose="020B0604020202020204" pitchFamily="34" charset="0"/>
              </a:rPr>
              <a:t>HELP MORE BUSINESSES BENEFIT</a:t>
            </a:r>
            <a:endParaRPr lang="en-US" sz="2500" spc="1000" baseline="0" dirty="0">
              <a:solidFill>
                <a:srgbClr val="C8010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7886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xt Steps (Eng)">
    <p:bg>
      <p:bgPr>
        <a:solidFill>
          <a:srgbClr val="DAD9D7"/>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C84058-E1A4-4B32-9EEC-80187C9FD102}"/>
              </a:ext>
            </a:extLst>
          </p:cNvPr>
          <p:cNvSpPr txBox="1">
            <a:spLocks/>
          </p:cNvSpPr>
          <p:nvPr userDrawn="1"/>
        </p:nvSpPr>
        <p:spPr>
          <a:xfrm>
            <a:off x="1409642" y="4827506"/>
            <a:ext cx="8822254" cy="53831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0" i="0" kern="1200" spc="1500" baseline="0">
                <a:solidFill>
                  <a:schemeClr val="bg1"/>
                </a:solidFill>
                <a:latin typeface="Averta" charset="0"/>
                <a:ea typeface="Averta" charset="0"/>
                <a:cs typeface="Averta" charset="0"/>
              </a:defRPr>
            </a:lvl1pPr>
          </a:lstStyle>
          <a:p>
            <a:r>
              <a:rPr lang="en-GB" sz="2000" spc="300" dirty="0">
                <a:solidFill>
                  <a:srgbClr val="C80108"/>
                </a:solidFill>
                <a:latin typeface="Arial" panose="020B0604020202020204" pitchFamily="34" charset="0"/>
                <a:cs typeface="Arial" panose="020B0604020202020204" pitchFamily="34" charset="0"/>
              </a:rPr>
              <a:t>BOOK YOUR APPOINTMENT WITH:</a:t>
            </a:r>
            <a:endParaRPr lang="en-US" sz="2000" spc="300" dirty="0">
              <a:solidFill>
                <a:srgbClr val="C80108"/>
              </a:solidFill>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DB3A8B84-6184-4CF8-85C6-6DBDCFEA7936}"/>
              </a:ext>
            </a:extLst>
          </p:cNvPr>
          <p:cNvSpPr>
            <a:spLocks noGrp="1"/>
          </p:cNvSpPr>
          <p:nvPr>
            <p:ph type="body" sz="quarter" idx="10"/>
          </p:nvPr>
        </p:nvSpPr>
        <p:spPr>
          <a:xfrm>
            <a:off x="1409642" y="5365824"/>
            <a:ext cx="8822254" cy="1139480"/>
          </a:xfrm>
        </p:spPr>
        <p:txBody>
          <a:bodyPr>
            <a:noAutofit/>
          </a:bodyPr>
          <a:lstStyle>
            <a:lvl1pPr marL="0" indent="0" algn="ctr">
              <a:buNone/>
              <a:defRPr sz="2400">
                <a:solidFill>
                  <a:srgbClr val="C80108"/>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9" name="Picture 8">
            <a:extLst>
              <a:ext uri="{FF2B5EF4-FFF2-40B4-BE49-F238E27FC236}">
                <a16:creationId xmlns:a16="http://schemas.microsoft.com/office/drawing/2014/main" id="{EB4B387B-4DA4-4B37-BC56-34773ED08AE2}"/>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3" name="Picture 12">
            <a:extLst>
              <a:ext uri="{FF2B5EF4-FFF2-40B4-BE49-F238E27FC236}">
                <a16:creationId xmlns:a16="http://schemas.microsoft.com/office/drawing/2014/main" id="{7514B492-5887-4F82-B7DE-314E566C4E53}"/>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11" name="Rectangle 10">
            <a:extLst>
              <a:ext uri="{FF2B5EF4-FFF2-40B4-BE49-F238E27FC236}">
                <a16:creationId xmlns:a16="http://schemas.microsoft.com/office/drawing/2014/main" id="{6FE58E6B-6979-7545-9CD9-3C0A1CC8B002}"/>
              </a:ext>
            </a:extLst>
          </p:cNvPr>
          <p:cNvSpPr/>
          <p:nvPr userDrawn="1"/>
        </p:nvSpPr>
        <p:spPr>
          <a:xfrm>
            <a:off x="1409642" y="1698175"/>
            <a:ext cx="2672302" cy="2797831"/>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83C8B0C-1C2A-DC4C-B4E0-50EA8A6472E8}"/>
              </a:ext>
            </a:extLst>
          </p:cNvPr>
          <p:cNvSpPr txBox="1"/>
          <p:nvPr userDrawn="1"/>
        </p:nvSpPr>
        <p:spPr>
          <a:xfrm>
            <a:off x="1409642" y="2219707"/>
            <a:ext cx="2672302" cy="707886"/>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Book your 1-to-1 session</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6D6E5AD-4F50-AD45-976F-7CD6DC2CD17C}"/>
              </a:ext>
            </a:extLst>
          </p:cNvPr>
          <p:cNvSpPr txBox="1"/>
          <p:nvPr userDrawn="1"/>
        </p:nvSpPr>
        <p:spPr>
          <a:xfrm>
            <a:off x="1409642" y="2997577"/>
            <a:ext cx="2672302" cy="1323439"/>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Ask your business adviser questions, discuss business plans, get real advice and receive tailored support to move forward</a:t>
            </a:r>
          </a:p>
        </p:txBody>
      </p:sp>
      <p:sp>
        <p:nvSpPr>
          <p:cNvPr id="2" name="Oval 1">
            <a:extLst>
              <a:ext uri="{FF2B5EF4-FFF2-40B4-BE49-F238E27FC236}">
                <a16:creationId xmlns:a16="http://schemas.microsoft.com/office/drawing/2014/main" id="{F6604C36-6259-274E-99D3-3E7DEA0C84A2}"/>
              </a:ext>
            </a:extLst>
          </p:cNvPr>
          <p:cNvSpPr/>
          <p:nvPr userDrawn="1"/>
        </p:nvSpPr>
        <p:spPr>
          <a:xfrm>
            <a:off x="2436639" y="1499847"/>
            <a:ext cx="618308" cy="618308"/>
          </a:xfrm>
          <a:prstGeom prst="ellipse">
            <a:avLst/>
          </a:prstGeom>
          <a:solidFill>
            <a:schemeClr val="bg1"/>
          </a:solidFill>
          <a:ln w="22225">
            <a:solidFill>
              <a:srgbClr val="12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0" dirty="0">
                <a:solidFill>
                  <a:srgbClr val="C80108"/>
                </a:solidFill>
                <a:latin typeface="Arial" panose="020B0604020202020204" pitchFamily="34" charset="0"/>
                <a:cs typeface="Arial" panose="020B0604020202020204" pitchFamily="34" charset="0"/>
              </a:rPr>
              <a:t>1</a:t>
            </a:r>
          </a:p>
        </p:txBody>
      </p:sp>
      <p:sp>
        <p:nvSpPr>
          <p:cNvPr id="16" name="Rectangle 15">
            <a:extLst>
              <a:ext uri="{FF2B5EF4-FFF2-40B4-BE49-F238E27FC236}">
                <a16:creationId xmlns:a16="http://schemas.microsoft.com/office/drawing/2014/main" id="{F8C30EDA-C725-274B-96BE-AF5A40E71892}"/>
              </a:ext>
            </a:extLst>
          </p:cNvPr>
          <p:cNvSpPr/>
          <p:nvPr userDrawn="1"/>
        </p:nvSpPr>
        <p:spPr>
          <a:xfrm>
            <a:off x="4484618" y="1698175"/>
            <a:ext cx="2672302" cy="2797831"/>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66C6A2F-976F-254E-BBB6-7D78431B713E}"/>
              </a:ext>
            </a:extLst>
          </p:cNvPr>
          <p:cNvSpPr txBox="1"/>
          <p:nvPr userDrawn="1"/>
        </p:nvSpPr>
        <p:spPr>
          <a:xfrm>
            <a:off x="4484618" y="2219707"/>
            <a:ext cx="2672302" cy="707886"/>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Receive a free website review</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6D51160-FE04-CD4B-9A7D-3FAE2E2C73F5}"/>
              </a:ext>
            </a:extLst>
          </p:cNvPr>
          <p:cNvSpPr txBox="1"/>
          <p:nvPr userDrawn="1"/>
        </p:nvSpPr>
        <p:spPr>
          <a:xfrm>
            <a:off x="4484618" y="2997577"/>
            <a:ext cx="2672302" cy="1323439"/>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Understand the</a:t>
            </a:r>
          </a:p>
          <a:p>
            <a:pPr algn="ctr"/>
            <a:r>
              <a:rPr lang="en-GB" sz="1600" dirty="0">
                <a:solidFill>
                  <a:schemeClr val="bg1">
                    <a:lumMod val="95000"/>
                  </a:schemeClr>
                </a:solidFill>
                <a:latin typeface="Arial" panose="020B0604020202020204" pitchFamily="34" charset="0"/>
                <a:cs typeface="Arial" panose="020B0604020202020204" pitchFamily="34" charset="0"/>
              </a:rPr>
              <a:t>small changes that</a:t>
            </a:r>
          </a:p>
          <a:p>
            <a:pPr algn="ctr"/>
            <a:r>
              <a:rPr lang="en-GB" sz="1600" dirty="0">
                <a:solidFill>
                  <a:schemeClr val="bg1">
                    <a:lumMod val="95000"/>
                  </a:schemeClr>
                </a:solidFill>
                <a:latin typeface="Arial" panose="020B0604020202020204" pitchFamily="34" charset="0"/>
                <a:cs typeface="Arial" panose="020B0604020202020204" pitchFamily="34" charset="0"/>
              </a:rPr>
              <a:t>could make massive improvements to your customer relationships</a:t>
            </a:r>
          </a:p>
        </p:txBody>
      </p:sp>
      <p:sp>
        <p:nvSpPr>
          <p:cNvPr id="19" name="Oval 18">
            <a:extLst>
              <a:ext uri="{FF2B5EF4-FFF2-40B4-BE49-F238E27FC236}">
                <a16:creationId xmlns:a16="http://schemas.microsoft.com/office/drawing/2014/main" id="{E3587C53-2E06-994A-A825-8075E0345916}"/>
              </a:ext>
            </a:extLst>
          </p:cNvPr>
          <p:cNvSpPr/>
          <p:nvPr userDrawn="1"/>
        </p:nvSpPr>
        <p:spPr>
          <a:xfrm>
            <a:off x="5511615" y="1499847"/>
            <a:ext cx="618308" cy="618308"/>
          </a:xfrm>
          <a:prstGeom prst="ellipse">
            <a:avLst/>
          </a:prstGeom>
          <a:solidFill>
            <a:schemeClr val="bg1"/>
          </a:solidFill>
          <a:ln w="22225">
            <a:solidFill>
              <a:srgbClr val="12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0" dirty="0">
                <a:solidFill>
                  <a:srgbClr val="C80108"/>
                </a:solidFill>
                <a:latin typeface="Arial" panose="020B0604020202020204" pitchFamily="34" charset="0"/>
                <a:cs typeface="Arial" panose="020B0604020202020204" pitchFamily="34" charset="0"/>
              </a:rPr>
              <a:t>2</a:t>
            </a:r>
          </a:p>
        </p:txBody>
      </p:sp>
      <p:sp>
        <p:nvSpPr>
          <p:cNvPr id="20" name="Rectangle 19">
            <a:extLst>
              <a:ext uri="{FF2B5EF4-FFF2-40B4-BE49-F238E27FC236}">
                <a16:creationId xmlns:a16="http://schemas.microsoft.com/office/drawing/2014/main" id="{FE9E2C90-1907-014B-B375-E4BB094291F0}"/>
              </a:ext>
            </a:extLst>
          </p:cNvPr>
          <p:cNvSpPr/>
          <p:nvPr userDrawn="1"/>
        </p:nvSpPr>
        <p:spPr>
          <a:xfrm>
            <a:off x="7559594" y="1698175"/>
            <a:ext cx="2672302" cy="2797831"/>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FB4A6754-57C3-3C48-8607-CB81E4E3AC20}"/>
              </a:ext>
            </a:extLst>
          </p:cNvPr>
          <p:cNvSpPr txBox="1"/>
          <p:nvPr userDrawn="1"/>
        </p:nvSpPr>
        <p:spPr>
          <a:xfrm>
            <a:off x="7559594" y="2219707"/>
            <a:ext cx="2672302" cy="707886"/>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Online learning courses</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AFDDDFD-2361-6B45-9753-FD2E9EC3784B}"/>
              </a:ext>
            </a:extLst>
          </p:cNvPr>
          <p:cNvSpPr txBox="1"/>
          <p:nvPr userDrawn="1"/>
        </p:nvSpPr>
        <p:spPr>
          <a:xfrm>
            <a:off x="7559594" y="2997577"/>
            <a:ext cx="2672302" cy="1323439"/>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Not finished learning? Access a range of free courses on the Superfast Business Wales website</a:t>
            </a:r>
          </a:p>
          <a:p>
            <a:pPr algn="ctr"/>
            <a:r>
              <a:rPr lang="en-GB" sz="1600" dirty="0">
                <a:solidFill>
                  <a:schemeClr val="bg1">
                    <a:lumMod val="95000"/>
                  </a:schemeClr>
                </a:solidFill>
                <a:latin typeface="Arial" panose="020B0604020202020204" pitchFamily="34" charset="0"/>
                <a:cs typeface="Arial" panose="020B0604020202020204" pitchFamily="34" charset="0"/>
              </a:rPr>
              <a:t>to fit around you</a:t>
            </a:r>
          </a:p>
        </p:txBody>
      </p:sp>
      <p:sp>
        <p:nvSpPr>
          <p:cNvPr id="23" name="Oval 22">
            <a:extLst>
              <a:ext uri="{FF2B5EF4-FFF2-40B4-BE49-F238E27FC236}">
                <a16:creationId xmlns:a16="http://schemas.microsoft.com/office/drawing/2014/main" id="{7C210D80-8EE1-A94E-A947-F9DCFBE50F61}"/>
              </a:ext>
            </a:extLst>
          </p:cNvPr>
          <p:cNvSpPr/>
          <p:nvPr userDrawn="1"/>
        </p:nvSpPr>
        <p:spPr>
          <a:xfrm>
            <a:off x="8586591" y="1499847"/>
            <a:ext cx="618308" cy="618308"/>
          </a:xfrm>
          <a:prstGeom prst="ellipse">
            <a:avLst/>
          </a:prstGeom>
          <a:solidFill>
            <a:schemeClr val="bg1"/>
          </a:solidFill>
          <a:ln w="22225">
            <a:solidFill>
              <a:srgbClr val="12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0" dirty="0">
                <a:solidFill>
                  <a:srgbClr val="C80108"/>
                </a:solidFill>
                <a:latin typeface="Arial" panose="020B0604020202020204" pitchFamily="34" charset="0"/>
                <a:cs typeface="Arial" panose="020B0604020202020204" pitchFamily="34" charset="0"/>
              </a:rPr>
              <a:t>3</a:t>
            </a:r>
          </a:p>
        </p:txBody>
      </p:sp>
      <p:sp>
        <p:nvSpPr>
          <p:cNvPr id="25" name="Title 1">
            <a:extLst>
              <a:ext uri="{FF2B5EF4-FFF2-40B4-BE49-F238E27FC236}">
                <a16:creationId xmlns:a16="http://schemas.microsoft.com/office/drawing/2014/main" id="{4DBEA317-B7A8-C449-AE32-A9E6736C618F}"/>
              </a:ext>
            </a:extLst>
          </p:cNvPr>
          <p:cNvSpPr txBox="1">
            <a:spLocks/>
          </p:cNvSpPr>
          <p:nvPr userDrawn="1"/>
        </p:nvSpPr>
        <p:spPr>
          <a:xfrm>
            <a:off x="526428" y="424479"/>
            <a:ext cx="11665571" cy="6203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0" i="0" kern="1200" spc="1500" baseline="0">
                <a:solidFill>
                  <a:schemeClr val="bg1"/>
                </a:solidFill>
                <a:latin typeface="Averta" charset="0"/>
                <a:ea typeface="Averta" charset="0"/>
                <a:cs typeface="Averta" charset="0"/>
              </a:defRPr>
            </a:lvl1pPr>
          </a:lstStyle>
          <a:p>
            <a:pPr algn="l"/>
            <a:r>
              <a:rPr lang="en-GB" sz="2500" spc="1000" baseline="0" dirty="0">
                <a:solidFill>
                  <a:srgbClr val="C80108"/>
                </a:solidFill>
                <a:latin typeface="Arial" panose="020B0604020202020204" pitchFamily="34" charset="0"/>
                <a:cs typeface="Arial" panose="020B0604020202020204" pitchFamily="34" charset="0"/>
              </a:rPr>
              <a:t>WHAT ARE MY NEXT STEPS?</a:t>
            </a:r>
            <a:endParaRPr lang="en-US" sz="2500" spc="1000" baseline="0" dirty="0">
              <a:solidFill>
                <a:srgbClr val="C8010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0646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et social">
    <p:bg>
      <p:bgPr>
        <a:solidFill>
          <a:srgbClr val="DAD9D7"/>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4B387B-4DA4-4B37-BC56-34773ED08AE2}"/>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3" name="Picture 12">
            <a:extLst>
              <a:ext uri="{FF2B5EF4-FFF2-40B4-BE49-F238E27FC236}">
                <a16:creationId xmlns:a16="http://schemas.microsoft.com/office/drawing/2014/main" id="{7514B492-5887-4F82-B7DE-314E566C4E53}"/>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25" name="Title 1">
            <a:extLst>
              <a:ext uri="{FF2B5EF4-FFF2-40B4-BE49-F238E27FC236}">
                <a16:creationId xmlns:a16="http://schemas.microsoft.com/office/drawing/2014/main" id="{4DBEA317-B7A8-C449-AE32-A9E6736C618F}"/>
              </a:ext>
            </a:extLst>
          </p:cNvPr>
          <p:cNvSpPr txBox="1">
            <a:spLocks/>
          </p:cNvSpPr>
          <p:nvPr userDrawn="1"/>
        </p:nvSpPr>
        <p:spPr>
          <a:xfrm>
            <a:off x="526428" y="424479"/>
            <a:ext cx="11665571" cy="6203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0" i="0" kern="1200" spc="1500" baseline="0">
                <a:solidFill>
                  <a:schemeClr val="bg1"/>
                </a:solidFill>
                <a:latin typeface="Averta" charset="0"/>
                <a:ea typeface="Averta" charset="0"/>
                <a:cs typeface="Averta" charset="0"/>
              </a:defRPr>
            </a:lvl1pPr>
          </a:lstStyle>
          <a:p>
            <a:pPr algn="l"/>
            <a:r>
              <a:rPr lang="en-GB" sz="2500" spc="1000" baseline="0" dirty="0">
                <a:solidFill>
                  <a:srgbClr val="C80108"/>
                </a:solidFill>
                <a:latin typeface="Arial" panose="020B0604020202020204" pitchFamily="34" charset="0"/>
                <a:cs typeface="Arial" panose="020B0604020202020204" pitchFamily="34" charset="0"/>
              </a:rPr>
              <a:t>GET SOCIAL!</a:t>
            </a:r>
            <a:endParaRPr lang="en-US" sz="2500" spc="1000" baseline="0" dirty="0">
              <a:solidFill>
                <a:srgbClr val="C80108"/>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CDE72398-9B92-C442-A498-0CEBB89E3A23}"/>
              </a:ext>
            </a:extLst>
          </p:cNvPr>
          <p:cNvSpPr/>
          <p:nvPr userDrawn="1"/>
        </p:nvSpPr>
        <p:spPr>
          <a:xfrm>
            <a:off x="617965" y="1469524"/>
            <a:ext cx="2873834" cy="3605470"/>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FF39778E-A276-7D40-9017-96ACB11DBC35}"/>
              </a:ext>
            </a:extLst>
          </p:cNvPr>
          <p:cNvSpPr/>
          <p:nvPr userDrawn="1"/>
        </p:nvSpPr>
        <p:spPr>
          <a:xfrm>
            <a:off x="3850686" y="1510996"/>
            <a:ext cx="2853632" cy="3566101"/>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B90F109D-9202-6547-A896-D09BB58F3704}"/>
              </a:ext>
            </a:extLst>
          </p:cNvPr>
          <p:cNvSpPr/>
          <p:nvPr userDrawn="1"/>
        </p:nvSpPr>
        <p:spPr>
          <a:xfrm>
            <a:off x="3850686" y="1510996"/>
            <a:ext cx="2853632" cy="2391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498F81E7-9D11-9344-98C9-FCF256EB988C}"/>
              </a:ext>
            </a:extLst>
          </p:cNvPr>
          <p:cNvSpPr/>
          <p:nvPr userDrawn="1"/>
        </p:nvSpPr>
        <p:spPr>
          <a:xfrm>
            <a:off x="7130629" y="1510996"/>
            <a:ext cx="2853632" cy="3566101"/>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D702F4A4-D49C-994D-B044-D6DA3E70A49A}"/>
              </a:ext>
            </a:extLst>
          </p:cNvPr>
          <p:cNvSpPr/>
          <p:nvPr userDrawn="1"/>
        </p:nvSpPr>
        <p:spPr>
          <a:xfrm>
            <a:off x="7130629" y="1478043"/>
            <a:ext cx="2853632" cy="242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3DC004EE-AE30-B64B-9D01-6D85378C03EA}"/>
              </a:ext>
            </a:extLst>
          </p:cNvPr>
          <p:cNvSpPr txBox="1"/>
          <p:nvPr userDrawn="1"/>
        </p:nvSpPr>
        <p:spPr>
          <a:xfrm>
            <a:off x="605640" y="4161684"/>
            <a:ext cx="2853632" cy="707886"/>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Follow us</a:t>
            </a:r>
          </a:p>
          <a:p>
            <a:pPr algn="ctr"/>
            <a:r>
              <a:rPr lang="en-GB" sz="2000" b="1" dirty="0">
                <a:solidFill>
                  <a:schemeClr val="bg1">
                    <a:lumMod val="95000"/>
                  </a:schemeClr>
                </a:solidFill>
                <a:latin typeface="Arial" panose="020B0604020202020204" pitchFamily="34" charset="0"/>
                <a:cs typeface="Arial" panose="020B0604020202020204" pitchFamily="34" charset="0"/>
              </a:rPr>
              <a:t>#Superfastbiz</a:t>
            </a:r>
          </a:p>
        </p:txBody>
      </p:sp>
      <p:sp>
        <p:nvSpPr>
          <p:cNvPr id="51" name="TextBox 50">
            <a:extLst>
              <a:ext uri="{FF2B5EF4-FFF2-40B4-BE49-F238E27FC236}">
                <a16:creationId xmlns:a16="http://schemas.microsoft.com/office/drawing/2014/main" id="{438AA3C3-D288-7146-A3A7-8AB307C023EE}"/>
              </a:ext>
            </a:extLst>
          </p:cNvPr>
          <p:cNvSpPr txBox="1"/>
          <p:nvPr userDrawn="1"/>
        </p:nvSpPr>
        <p:spPr>
          <a:xfrm>
            <a:off x="3850424" y="4161684"/>
            <a:ext cx="2853894" cy="707886"/>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Share our</a:t>
            </a:r>
          </a:p>
          <a:p>
            <a:pPr algn="ctr"/>
            <a:r>
              <a:rPr lang="en-GB" sz="2000" b="1" dirty="0">
                <a:solidFill>
                  <a:schemeClr val="bg1">
                    <a:lumMod val="95000"/>
                  </a:schemeClr>
                </a:solidFill>
                <a:latin typeface="Arial" panose="020B0604020202020204" pitchFamily="34" charset="0"/>
                <a:cs typeface="Arial" panose="020B0604020202020204" pitchFamily="34" charset="0"/>
              </a:rPr>
              <a:t>content</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7A948E5D-B206-B740-9DDC-9AA4F201356C}"/>
              </a:ext>
            </a:extLst>
          </p:cNvPr>
          <p:cNvSpPr txBox="1"/>
          <p:nvPr userDrawn="1"/>
        </p:nvSpPr>
        <p:spPr>
          <a:xfrm>
            <a:off x="7130629" y="4161684"/>
            <a:ext cx="2853632" cy="707886"/>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Link to</a:t>
            </a:r>
          </a:p>
          <a:p>
            <a:pPr algn="ctr"/>
            <a:r>
              <a:rPr lang="en-GB" sz="2000" b="1" dirty="0">
                <a:solidFill>
                  <a:schemeClr val="bg1">
                    <a:lumMod val="95000"/>
                  </a:schemeClr>
                </a:solidFill>
                <a:latin typeface="Arial" panose="020B0604020202020204" pitchFamily="34" charset="0"/>
                <a:cs typeface="Arial" panose="020B0604020202020204" pitchFamily="34" charset="0"/>
              </a:rPr>
              <a:t>our website</a:t>
            </a:r>
          </a:p>
        </p:txBody>
      </p:sp>
      <p:pic>
        <p:nvPicPr>
          <p:cNvPr id="61" name="Picture 60">
            <a:extLst>
              <a:ext uri="{FF2B5EF4-FFF2-40B4-BE49-F238E27FC236}">
                <a16:creationId xmlns:a16="http://schemas.microsoft.com/office/drawing/2014/main" id="{5B985A2F-8CB3-A744-821C-21FB70261FB9}"/>
              </a:ext>
            </a:extLst>
          </p:cNvPr>
          <p:cNvPicPr>
            <a:picLocks noChangeAspect="1"/>
          </p:cNvPicPr>
          <p:nvPr userDrawn="1"/>
        </p:nvPicPr>
        <p:blipFill rotWithShape="1">
          <a:blip r:embed="rId4"/>
          <a:srcRect l="15418" t="-1" r="31429" b="34285"/>
          <a:stretch/>
        </p:blipFill>
        <p:spPr>
          <a:xfrm>
            <a:off x="617167" y="1460688"/>
            <a:ext cx="2869633" cy="2571381"/>
          </a:xfrm>
          <a:prstGeom prst="rect">
            <a:avLst/>
          </a:prstGeom>
          <a:effectLst/>
        </p:spPr>
      </p:pic>
      <p:pic>
        <p:nvPicPr>
          <p:cNvPr id="4" name="Picture 3">
            <a:extLst>
              <a:ext uri="{FF2B5EF4-FFF2-40B4-BE49-F238E27FC236}">
                <a16:creationId xmlns:a16="http://schemas.microsoft.com/office/drawing/2014/main" id="{5A1A7C0A-2522-5C4B-86CA-532E0DB1EE75}"/>
              </a:ext>
            </a:extLst>
          </p:cNvPr>
          <p:cNvPicPr>
            <a:picLocks noChangeAspect="1"/>
          </p:cNvPicPr>
          <p:nvPr userDrawn="1"/>
        </p:nvPicPr>
        <p:blipFill rotWithShape="1">
          <a:blip r:embed="rId5"/>
          <a:srcRect b="7858"/>
          <a:stretch/>
        </p:blipFill>
        <p:spPr>
          <a:xfrm>
            <a:off x="3845686" y="1469334"/>
            <a:ext cx="2858631" cy="2562736"/>
          </a:xfrm>
          <a:prstGeom prst="rect">
            <a:avLst/>
          </a:prstGeom>
        </p:spPr>
      </p:pic>
      <p:pic>
        <p:nvPicPr>
          <p:cNvPr id="62" name="Picture 61">
            <a:extLst>
              <a:ext uri="{FF2B5EF4-FFF2-40B4-BE49-F238E27FC236}">
                <a16:creationId xmlns:a16="http://schemas.microsoft.com/office/drawing/2014/main" id="{4001FF6E-8CBA-4D42-A780-5CC6278BEF27}"/>
              </a:ext>
            </a:extLst>
          </p:cNvPr>
          <p:cNvPicPr>
            <a:picLocks noChangeAspect="1"/>
          </p:cNvPicPr>
          <p:nvPr userDrawn="1"/>
        </p:nvPicPr>
        <p:blipFill rotWithShape="1">
          <a:blip r:embed="rId6"/>
          <a:srcRect b="7858"/>
          <a:stretch/>
        </p:blipFill>
        <p:spPr>
          <a:xfrm>
            <a:off x="7129390" y="1469334"/>
            <a:ext cx="2858629" cy="2562736"/>
          </a:xfrm>
          <a:prstGeom prst="rect">
            <a:avLst/>
          </a:prstGeom>
        </p:spPr>
      </p:pic>
      <p:sp>
        <p:nvSpPr>
          <p:cNvPr id="58" name="Rectangle 57">
            <a:hlinkClick r:id="rId7"/>
            <a:extLst>
              <a:ext uri="{FF2B5EF4-FFF2-40B4-BE49-F238E27FC236}">
                <a16:creationId xmlns:a16="http://schemas.microsoft.com/office/drawing/2014/main" id="{1ADB8E95-0B13-6347-B0BF-09447004D9D5}"/>
              </a:ext>
            </a:extLst>
          </p:cNvPr>
          <p:cNvSpPr/>
          <p:nvPr userDrawn="1"/>
        </p:nvSpPr>
        <p:spPr>
          <a:xfrm>
            <a:off x="7130628" y="1460625"/>
            <a:ext cx="2853633" cy="3614369"/>
          </a:xfrm>
          <a:prstGeom prst="rect">
            <a:avLst/>
          </a:prstGeom>
          <a:noFill/>
          <a:ln w="19050">
            <a:solidFill>
              <a:srgbClr val="005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hlinkClick r:id="rId8"/>
            <a:extLst>
              <a:ext uri="{FF2B5EF4-FFF2-40B4-BE49-F238E27FC236}">
                <a16:creationId xmlns:a16="http://schemas.microsoft.com/office/drawing/2014/main" id="{38FA5F8A-023B-C748-881B-1D2E9C4AA137}"/>
              </a:ext>
            </a:extLst>
          </p:cNvPr>
          <p:cNvSpPr/>
          <p:nvPr userDrawn="1"/>
        </p:nvSpPr>
        <p:spPr>
          <a:xfrm>
            <a:off x="3844559" y="1460625"/>
            <a:ext cx="2867017" cy="3614369"/>
          </a:xfrm>
          <a:prstGeom prst="rect">
            <a:avLst/>
          </a:prstGeom>
          <a:noFill/>
          <a:ln w="19050">
            <a:solidFill>
              <a:srgbClr val="005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Rectangle 59">
            <a:hlinkClick r:id="rId9"/>
            <a:extLst>
              <a:ext uri="{FF2B5EF4-FFF2-40B4-BE49-F238E27FC236}">
                <a16:creationId xmlns:a16="http://schemas.microsoft.com/office/drawing/2014/main" id="{BF183945-721C-2A41-9343-3895A498CB30}"/>
              </a:ext>
            </a:extLst>
          </p:cNvPr>
          <p:cNvSpPr/>
          <p:nvPr userDrawn="1"/>
        </p:nvSpPr>
        <p:spPr>
          <a:xfrm>
            <a:off x="620714" y="1460625"/>
            <a:ext cx="2865600" cy="3618105"/>
          </a:xfrm>
          <a:prstGeom prst="rect">
            <a:avLst/>
          </a:prstGeom>
          <a:noFill/>
          <a:ln w="19050">
            <a:solidFill>
              <a:srgbClr val="005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896845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itter">
    <p:bg>
      <p:bgPr>
        <a:solidFill>
          <a:srgbClr val="DAD9D7"/>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D09208-8D04-F941-8C6C-99B8175A9DA5}"/>
              </a:ext>
            </a:extLst>
          </p:cNvPr>
          <p:cNvPicPr>
            <a:picLocks noChangeAspect="1"/>
          </p:cNvPicPr>
          <p:nvPr userDrawn="1"/>
        </p:nvPicPr>
        <p:blipFill>
          <a:blip r:embed="rId2">
            <a:alphaModFix amt="45000"/>
          </a:blip>
          <a:stretch>
            <a:fillRect/>
          </a:stretch>
        </p:blipFill>
        <p:spPr>
          <a:xfrm>
            <a:off x="8348814" y="-478159"/>
            <a:ext cx="3485182" cy="2832480"/>
          </a:xfrm>
          <a:prstGeom prst="rect">
            <a:avLst/>
          </a:prstGeom>
        </p:spPr>
      </p:pic>
      <p:pic>
        <p:nvPicPr>
          <p:cNvPr id="8" name="Picture 7">
            <a:extLst>
              <a:ext uri="{FF2B5EF4-FFF2-40B4-BE49-F238E27FC236}">
                <a16:creationId xmlns:a16="http://schemas.microsoft.com/office/drawing/2014/main" id="{C84E27A4-4F49-9243-A46B-FCB9EEFC4A30}"/>
              </a:ext>
            </a:extLst>
          </p:cNvPr>
          <p:cNvPicPr>
            <a:picLocks noChangeAspect="1"/>
          </p:cNvPicPr>
          <p:nvPr userDrawn="1"/>
        </p:nvPicPr>
        <p:blipFill>
          <a:blip r:embed="rId2">
            <a:alphaModFix amt="45000"/>
          </a:blip>
          <a:stretch>
            <a:fillRect/>
          </a:stretch>
        </p:blipFill>
        <p:spPr>
          <a:xfrm>
            <a:off x="7865085" y="3584914"/>
            <a:ext cx="2226320" cy="1809377"/>
          </a:xfrm>
          <a:prstGeom prst="rect">
            <a:avLst/>
          </a:prstGeom>
        </p:spPr>
      </p:pic>
      <p:pic>
        <p:nvPicPr>
          <p:cNvPr id="9" name="Picture 8">
            <a:extLst>
              <a:ext uri="{FF2B5EF4-FFF2-40B4-BE49-F238E27FC236}">
                <a16:creationId xmlns:a16="http://schemas.microsoft.com/office/drawing/2014/main" id="{A7FF0762-9E7C-F547-8408-2FC707AA3F61}"/>
              </a:ext>
            </a:extLst>
          </p:cNvPr>
          <p:cNvPicPr>
            <a:picLocks noChangeAspect="1"/>
          </p:cNvPicPr>
          <p:nvPr userDrawn="1"/>
        </p:nvPicPr>
        <p:blipFill>
          <a:blip r:embed="rId2">
            <a:alphaModFix amt="45000"/>
          </a:blip>
          <a:stretch>
            <a:fillRect/>
          </a:stretch>
        </p:blipFill>
        <p:spPr>
          <a:xfrm>
            <a:off x="0" y="1696790"/>
            <a:ext cx="7188200" cy="5842000"/>
          </a:xfrm>
          <a:prstGeom prst="rect">
            <a:avLst/>
          </a:prstGeom>
        </p:spPr>
      </p:pic>
      <p:pic>
        <p:nvPicPr>
          <p:cNvPr id="27" name="Picture 26">
            <a:extLst>
              <a:ext uri="{FF2B5EF4-FFF2-40B4-BE49-F238E27FC236}">
                <a16:creationId xmlns:a16="http://schemas.microsoft.com/office/drawing/2014/main" id="{FAB46A38-E619-4178-B672-3DCFE09B6982}"/>
              </a:ext>
            </a:extLst>
          </p:cNvPr>
          <p:cNvPicPr>
            <a:picLocks noChangeAspect="1"/>
          </p:cNvPicPr>
          <p:nvPr userDrawn="1"/>
        </p:nvPicPr>
        <p:blipFill rotWithShape="1">
          <a:blip r:embed="rId3"/>
          <a:srcRect t="2761" b="3767"/>
          <a:stretch/>
        </p:blipFill>
        <p:spPr>
          <a:xfrm>
            <a:off x="10624840" y="5163239"/>
            <a:ext cx="1352116" cy="352540"/>
          </a:xfrm>
          <a:prstGeom prst="rect">
            <a:avLst/>
          </a:prstGeom>
        </p:spPr>
      </p:pic>
      <p:pic>
        <p:nvPicPr>
          <p:cNvPr id="28" name="Picture 27">
            <a:extLst>
              <a:ext uri="{FF2B5EF4-FFF2-40B4-BE49-F238E27FC236}">
                <a16:creationId xmlns:a16="http://schemas.microsoft.com/office/drawing/2014/main" id="{C0787F19-1043-4BF3-87A0-487E15C48419}"/>
              </a:ext>
            </a:extLst>
          </p:cNvPr>
          <p:cNvPicPr>
            <a:picLocks noChangeAspect="1"/>
          </p:cNvPicPr>
          <p:nvPr userDrawn="1"/>
        </p:nvPicPr>
        <p:blipFill>
          <a:blip r:embed="rId4"/>
          <a:stretch>
            <a:fillRect/>
          </a:stretch>
        </p:blipFill>
        <p:spPr>
          <a:xfrm>
            <a:off x="10624840" y="5744548"/>
            <a:ext cx="1352116" cy="892856"/>
          </a:xfrm>
          <a:prstGeom prst="rect">
            <a:avLst/>
          </a:prstGeom>
        </p:spPr>
      </p:pic>
      <p:sp>
        <p:nvSpPr>
          <p:cNvPr id="29" name="TextBox 28">
            <a:extLst>
              <a:ext uri="{FF2B5EF4-FFF2-40B4-BE49-F238E27FC236}">
                <a16:creationId xmlns:a16="http://schemas.microsoft.com/office/drawing/2014/main" id="{D6FD7F21-B504-CD47-A6F5-6080C1940BA7}"/>
              </a:ext>
            </a:extLst>
          </p:cNvPr>
          <p:cNvSpPr txBox="1"/>
          <p:nvPr userDrawn="1"/>
        </p:nvSpPr>
        <p:spPr>
          <a:xfrm>
            <a:off x="2903205" y="2995528"/>
            <a:ext cx="6385591" cy="1494075"/>
          </a:xfrm>
          <a:prstGeom prst="rect">
            <a:avLst/>
          </a:prstGeom>
        </p:spPr>
        <p:txBody>
          <a:bodyPr vert="horz" wrap="square" lIns="90000" tIns="45720" rIns="91440" bIns="4572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100" normalizeH="0" baseline="0" noProof="0" dirty="0">
                <a:ln>
                  <a:noFill/>
                </a:ln>
                <a:solidFill>
                  <a:srgbClr val="C80108"/>
                </a:solidFill>
                <a:effectLst/>
                <a:uLnTx/>
                <a:uFillTx/>
                <a:latin typeface="Arial" panose="020B0604020202020204" pitchFamily="34" charset="0"/>
                <a:ea typeface="+mn-ea"/>
                <a:cs typeface="Arial" panose="020B0604020202020204" pitchFamily="34" charset="0"/>
              </a:rPr>
              <a:t>#Superfastbiz</a:t>
            </a:r>
          </a:p>
        </p:txBody>
      </p:sp>
      <p:sp>
        <p:nvSpPr>
          <p:cNvPr id="14" name="TextBox 13">
            <a:extLst>
              <a:ext uri="{FF2B5EF4-FFF2-40B4-BE49-F238E27FC236}">
                <a16:creationId xmlns:a16="http://schemas.microsoft.com/office/drawing/2014/main" id="{9C67C365-619E-C146-B6CA-6910A16E61B8}"/>
              </a:ext>
            </a:extLst>
          </p:cNvPr>
          <p:cNvSpPr txBox="1"/>
          <p:nvPr userDrawn="1"/>
        </p:nvSpPr>
        <p:spPr>
          <a:xfrm>
            <a:off x="0" y="1503861"/>
            <a:ext cx="12192000" cy="1404178"/>
          </a:xfrm>
          <a:prstGeom prst="rect">
            <a:avLst/>
          </a:prstGeom>
        </p:spPr>
        <p:txBody>
          <a:bodyPr vert="horz" wrap="square" lIns="91440" tIns="45720" rIns="91440" bIns="45720" rtlCol="0" anchor="t" anchorCtr="0">
            <a:noAutofit/>
          </a:bodyPr>
          <a:lstStyle/>
          <a:p>
            <a:pPr algn="ctr">
              <a:lnSpc>
                <a:spcPts val="4400"/>
              </a:lnSpc>
            </a:pPr>
            <a:r>
              <a:rPr kumimoji="0" lang="en-GB" sz="3200" b="0" i="0" u="none" strike="noStrike" kern="1200" cap="none" spc="500" normalizeH="0" baseline="0" noProof="0" dirty="0">
                <a:ln>
                  <a:noFill/>
                </a:ln>
                <a:solidFill>
                  <a:srgbClr val="C80108"/>
                </a:solidFill>
                <a:effectLst/>
                <a:uLnTx/>
                <a:uFillTx/>
                <a:latin typeface="Arial" panose="020B0604020202020204" pitchFamily="34" charset="0"/>
                <a:ea typeface="+mj-ea"/>
                <a:cs typeface="Arial" panose="020B0604020202020204" pitchFamily="34" charset="0"/>
              </a:rPr>
              <a:t>GET LIVE TWEETING</a:t>
            </a:r>
          </a:p>
          <a:p>
            <a:pPr algn="ctr">
              <a:lnSpc>
                <a:spcPts val="4400"/>
              </a:lnSpc>
            </a:pPr>
            <a:r>
              <a:rPr kumimoji="0" lang="en-GB" sz="3200" b="0" i="0" u="none" strike="noStrike" kern="1200" cap="none" spc="500" normalizeH="0" baseline="0" noProof="0" dirty="0">
                <a:ln>
                  <a:noFill/>
                </a:ln>
                <a:solidFill>
                  <a:srgbClr val="C80108"/>
                </a:solidFill>
                <a:effectLst/>
                <a:uLnTx/>
                <a:uFillTx/>
                <a:latin typeface="Arial" panose="020B0604020202020204" pitchFamily="34" charset="0"/>
                <a:ea typeface="+mj-ea"/>
                <a:cs typeface="Arial" panose="020B0604020202020204" pitchFamily="34" charset="0"/>
              </a:rPr>
              <a:t>ABOUT TODAY’S WORKSHOP</a:t>
            </a:r>
            <a:endParaRPr lang="en-GB" sz="3200" spc="500" baseline="0" dirty="0">
              <a:solidFill>
                <a:srgbClr val="C80108"/>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7E94380-1951-A14E-9F45-32DC234D7820}"/>
              </a:ext>
            </a:extLst>
          </p:cNvPr>
          <p:cNvSpPr txBox="1"/>
          <p:nvPr userDrawn="1"/>
        </p:nvSpPr>
        <p:spPr>
          <a:xfrm>
            <a:off x="952500" y="714375"/>
            <a:ext cx="0" cy="0"/>
          </a:xfrm>
          <a:prstGeom prst="rect">
            <a:avLst/>
          </a:prstGeom>
        </p:spPr>
        <p:txBody>
          <a:bodyPr vert="horz" wrap="none" lIns="91440" tIns="45720" rIns="91440" bIns="45720" rtlCol="0" anchor="t" anchorCtr="0">
            <a:normAutofit fontScale="25000" lnSpcReduction="20000"/>
          </a:bodyPr>
          <a:lstStyle/>
          <a:p>
            <a:pPr algn="l"/>
            <a:endParaRPr lang="en-GB" sz="2000" dirty="0">
              <a:solidFill>
                <a:srgbClr val="C80108"/>
              </a:solidFill>
            </a:endParaRPr>
          </a:p>
        </p:txBody>
      </p:sp>
    </p:spTree>
    <p:extLst>
      <p:ext uri="{BB962C8B-B14F-4D97-AF65-F5344CB8AC3E}">
        <p14:creationId xmlns:p14="http://schemas.microsoft.com/office/powerpoint/2010/main" val="2326888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Main Title and Content">
    <p:bg>
      <p:bgPr>
        <a:solidFill>
          <a:srgbClr val="C8010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9339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Red">
    <p:bg>
      <p:bgPr>
        <a:solidFill>
          <a:srgbClr val="C8010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369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Hand Red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62EEDE0C-E71B-459A-B9F3-18309A43E339}"/>
              </a:ext>
            </a:extLst>
          </p:cNvPr>
          <p:cNvSpPr>
            <a:spLocks noGrp="1"/>
          </p:cNvSpPr>
          <p:nvPr>
            <p:ph type="pic" sz="quarter" idx="11"/>
          </p:nvPr>
        </p:nvSpPr>
        <p:spPr>
          <a:xfrm>
            <a:off x="0" y="6316"/>
            <a:ext cx="12192000" cy="6858000"/>
          </a:xfrm>
        </p:spPr>
        <p:txBody>
          <a:bodyPr/>
          <a:lstStyle/>
          <a:p>
            <a:endParaRPr lang="en-US" dirty="0"/>
          </a:p>
        </p:txBody>
      </p:sp>
      <p:sp>
        <p:nvSpPr>
          <p:cNvPr id="8" name="Picture Placeholder 7"/>
          <p:cNvSpPr>
            <a:spLocks noGrp="1"/>
          </p:cNvSpPr>
          <p:nvPr>
            <p:ph type="pic" sz="quarter" idx="12"/>
          </p:nvPr>
        </p:nvSpPr>
        <p:spPr>
          <a:xfrm>
            <a:off x="0" y="0"/>
            <a:ext cx="6104238" cy="6858000"/>
          </a:xfrm>
          <a:solidFill>
            <a:srgbClr val="C80108">
              <a:alpha val="74000"/>
            </a:srgbClr>
          </a:solidFill>
        </p:spPr>
        <p:txBody>
          <a:bodyPr/>
          <a:lstStyle/>
          <a:p>
            <a:endParaRPr lang="en-US" dirty="0"/>
          </a:p>
        </p:txBody>
      </p:sp>
      <p:sp>
        <p:nvSpPr>
          <p:cNvPr id="5" name="Title 1"/>
          <p:cNvSpPr>
            <a:spLocks noGrp="1"/>
          </p:cNvSpPr>
          <p:nvPr>
            <p:ph type="title"/>
          </p:nvPr>
        </p:nvSpPr>
        <p:spPr>
          <a:xfrm>
            <a:off x="536258" y="576646"/>
            <a:ext cx="4797280" cy="483372"/>
          </a:xfrm>
        </p:spPr>
        <p:txBody>
          <a:bodyPr anchor="t" anchorCtr="0">
            <a:noAutofit/>
          </a:bodyPr>
          <a:lstStyle>
            <a:lvl1pPr>
              <a:defRPr sz="2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E6E87B92-2C48-4401-BB49-5D477CB5770C}"/>
              </a:ext>
            </a:extLst>
          </p:cNvPr>
          <p:cNvSpPr>
            <a:spLocks noGrp="1"/>
          </p:cNvSpPr>
          <p:nvPr>
            <p:ph type="body" sz="quarter" idx="13"/>
          </p:nvPr>
        </p:nvSpPr>
        <p:spPr>
          <a:xfrm>
            <a:off x="542290" y="1106500"/>
            <a:ext cx="4791248" cy="5174853"/>
          </a:xfrm>
        </p:spPr>
        <p:txBody>
          <a:bodyPr>
            <a:noAutofit/>
          </a:bodyPr>
          <a:lstStyle>
            <a:lvl1pPr marL="182563" indent="-182563">
              <a:spcAft>
                <a:spcPts val="600"/>
              </a:spcAft>
              <a:defRPr sz="1600">
                <a:solidFill>
                  <a:schemeClr val="bg1"/>
                </a:solidFill>
                <a:latin typeface="Arial" panose="020B0604020202020204" pitchFamily="34" charset="0"/>
                <a:cs typeface="Arial" panose="020B0604020202020204" pitchFamily="34" charset="0"/>
              </a:defRPr>
            </a:lvl1pPr>
            <a:lvl2pPr marL="357188" indent="-174625">
              <a:spcAft>
                <a:spcPts val="600"/>
              </a:spcAft>
              <a:buFont typeface="System Font Regular"/>
              <a:buChar char="–"/>
              <a:defRPr sz="1500">
                <a:solidFill>
                  <a:schemeClr val="bg1"/>
                </a:solidFill>
                <a:latin typeface="Arial" panose="020B0604020202020204" pitchFamily="34" charset="0"/>
                <a:cs typeface="Arial" panose="020B0604020202020204" pitchFamily="34" charset="0"/>
              </a:defRPr>
            </a:lvl2pPr>
            <a:lvl3pPr marL="539750" indent="-182563">
              <a:spcAft>
                <a:spcPts val="600"/>
              </a:spcAft>
              <a:buFont typeface="System Font Regular"/>
              <a:buChar char="–"/>
              <a:defRPr sz="1500">
                <a:solidFill>
                  <a:schemeClr val="bg1"/>
                </a:solidFill>
                <a:latin typeface="Arial" panose="020B0604020202020204" pitchFamily="34" charset="0"/>
                <a:cs typeface="Arial" panose="020B0604020202020204" pitchFamily="34" charset="0"/>
              </a:defRPr>
            </a:lvl3pPr>
            <a:lvl4pPr marL="714375" indent="-161925">
              <a:spcAft>
                <a:spcPts val="600"/>
              </a:spcAft>
              <a:buFont typeface="System Font Regular"/>
              <a:buChar char="–"/>
              <a:defRPr sz="1500">
                <a:solidFill>
                  <a:schemeClr val="bg1"/>
                </a:solidFill>
                <a:latin typeface="Arial" panose="020B0604020202020204" pitchFamily="34" charset="0"/>
                <a:cs typeface="Arial" panose="020B0604020202020204" pitchFamily="34" charset="0"/>
              </a:defRPr>
            </a:lvl4pPr>
            <a:lvl5pPr marL="898525" indent="-184150">
              <a:spcAft>
                <a:spcPts val="600"/>
              </a:spcAft>
              <a:buFont typeface="System Font Regular"/>
              <a:buChar char="–"/>
              <a:defRPr sz="15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Picture Placeholder 6">
            <a:extLst>
              <a:ext uri="{FF2B5EF4-FFF2-40B4-BE49-F238E27FC236}">
                <a16:creationId xmlns:a16="http://schemas.microsoft.com/office/drawing/2014/main" id="{65B8B24A-1BCD-4B6B-BFFA-3378247228F5}"/>
              </a:ext>
              <a:ext uri="{C183D7F6-B498-43B3-948B-1728B52AA6E4}">
                <adec:decorative xmlns:adec="http://schemas.microsoft.com/office/drawing/2017/decorative" val="1"/>
              </a:ext>
            </a:extLst>
          </p:cNvPr>
          <p:cNvSpPr>
            <a:spLocks noGrp="1"/>
          </p:cNvSpPr>
          <p:nvPr>
            <p:ph type="pic" sz="quarter" idx="14"/>
          </p:nvPr>
        </p:nvSpPr>
        <p:spPr>
          <a:xfrm>
            <a:off x="10624840" y="5736693"/>
            <a:ext cx="1352116" cy="892397"/>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lvl1pPr marL="0" indent="0">
              <a:buNone/>
              <a:defRPr>
                <a:noFill/>
              </a:defRPr>
            </a:lvl1pPr>
          </a:lstStyle>
          <a:p>
            <a:endParaRPr lang="en-GB" dirty="0"/>
          </a:p>
        </p:txBody>
      </p:sp>
      <p:sp>
        <p:nvSpPr>
          <p:cNvPr id="12" name="Picture Placeholder 11">
            <a:extLst>
              <a:ext uri="{FF2B5EF4-FFF2-40B4-BE49-F238E27FC236}">
                <a16:creationId xmlns:a16="http://schemas.microsoft.com/office/drawing/2014/main" id="{8D72E858-8DF8-4390-8906-379CF27FE249}"/>
              </a:ext>
            </a:extLst>
          </p:cNvPr>
          <p:cNvSpPr>
            <a:spLocks noGrp="1"/>
          </p:cNvSpPr>
          <p:nvPr>
            <p:ph type="pic" sz="quarter" idx="15"/>
          </p:nvPr>
        </p:nvSpPr>
        <p:spPr>
          <a:xfrm>
            <a:off x="10624840" y="5146350"/>
            <a:ext cx="1352116" cy="375888"/>
          </a:xfr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a:defRPr>
                <a:noFill/>
              </a:defRPr>
            </a:lvl1pPr>
          </a:lstStyle>
          <a:p>
            <a:endParaRPr lang="en-GB"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rge Title or Full Page Pic">
    <p:bg>
      <p:bgPr>
        <a:solidFill>
          <a:srgbClr val="C80108"/>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ctrTitle" hasCustomPrompt="1"/>
          </p:nvPr>
        </p:nvSpPr>
        <p:spPr>
          <a:xfrm>
            <a:off x="0" y="3001726"/>
            <a:ext cx="12192000" cy="1647568"/>
          </a:xfrm>
        </p:spPr>
        <p:txBody>
          <a:bodyPr anchor="ctr" anchorCtr="1">
            <a:normAutofit/>
          </a:bodyPr>
          <a:lstStyle>
            <a:lvl1pPr algn="ctr">
              <a:defRPr sz="5600" b="0" i="0"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945140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in Title and Content">
    <p:bg>
      <p:bgPr>
        <a:solidFill>
          <a:srgbClr val="C8010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612389"/>
            <a:ext cx="12192000" cy="1311128"/>
          </a:xfrm>
        </p:spPr>
        <p:txBody>
          <a:bodyPr anchor="t" anchorCtr="0">
            <a:noAutofit/>
          </a:bodyPr>
          <a:lstStyle>
            <a:lvl1pPr algn="ctr">
              <a:defRPr sz="3600" b="0" i="0"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pic>
        <p:nvPicPr>
          <p:cNvPr id="7" name="Picture 6"/>
          <p:cNvPicPr>
            <a:picLocks noChangeAspect="1"/>
          </p:cNvPicPr>
          <p:nvPr userDrawn="1"/>
        </p:nvPicPr>
        <p:blipFill rotWithShape="1">
          <a:blip r:embed="rId2"/>
          <a:srcRect t="2336" b="4207"/>
          <a:stretch/>
        </p:blipFill>
        <p:spPr>
          <a:xfrm>
            <a:off x="10077838" y="268565"/>
            <a:ext cx="1800000" cy="469239"/>
          </a:xfrm>
          <a:prstGeom prst="rect">
            <a:avLst/>
          </a:prstGeom>
        </p:spPr>
      </p:pic>
      <p:pic>
        <p:nvPicPr>
          <p:cNvPr id="8" name="Picture 7"/>
          <p:cNvPicPr>
            <a:picLocks noChangeAspect="1"/>
          </p:cNvPicPr>
          <p:nvPr userDrawn="1"/>
        </p:nvPicPr>
        <p:blipFill>
          <a:blip r:embed="rId3"/>
          <a:stretch>
            <a:fillRect/>
          </a:stretch>
        </p:blipFill>
        <p:spPr>
          <a:xfrm>
            <a:off x="10481795" y="5479774"/>
            <a:ext cx="1396043" cy="1011188"/>
          </a:xfrm>
          <a:prstGeom prst="rect">
            <a:avLst/>
          </a:prstGeom>
        </p:spPr>
      </p:pic>
      <p:pic>
        <p:nvPicPr>
          <p:cNvPr id="4" name="Picture 3">
            <a:extLst>
              <a:ext uri="{FF2B5EF4-FFF2-40B4-BE49-F238E27FC236}">
                <a16:creationId xmlns:a16="http://schemas.microsoft.com/office/drawing/2014/main" id="{8519242E-6F93-C346-A121-1976887D2731}"/>
              </a:ext>
            </a:extLst>
          </p:cNvPr>
          <p:cNvPicPr>
            <a:picLocks noChangeAspect="1"/>
          </p:cNvPicPr>
          <p:nvPr userDrawn="1"/>
        </p:nvPicPr>
        <p:blipFill>
          <a:blip r:embed="rId4"/>
          <a:stretch>
            <a:fillRect/>
          </a:stretch>
        </p:blipFill>
        <p:spPr>
          <a:xfrm>
            <a:off x="10077838" y="952325"/>
            <a:ext cx="1800000" cy="1188611"/>
          </a:xfrm>
          <a:prstGeom prst="rect">
            <a:avLst/>
          </a:prstGeom>
        </p:spPr>
      </p:pic>
      <p:sp>
        <p:nvSpPr>
          <p:cNvPr id="9" name="Text Placeholder 3">
            <a:extLst>
              <a:ext uri="{FF2B5EF4-FFF2-40B4-BE49-F238E27FC236}">
                <a16:creationId xmlns:a16="http://schemas.microsoft.com/office/drawing/2014/main" id="{7F8CDEF0-81FF-EA4D-9C13-590D87977EF3}"/>
              </a:ext>
            </a:extLst>
          </p:cNvPr>
          <p:cNvSpPr>
            <a:spLocks noGrp="1"/>
          </p:cNvSpPr>
          <p:nvPr>
            <p:ph type="body" sz="quarter" idx="11" hasCustomPrompt="1"/>
          </p:nvPr>
        </p:nvSpPr>
        <p:spPr>
          <a:xfrm>
            <a:off x="0" y="4095929"/>
            <a:ext cx="12192000" cy="480131"/>
          </a:xfrm>
        </p:spPr>
        <p:txBody>
          <a:bodyPr>
            <a:noAutofit/>
          </a:bodyPr>
          <a:lstStyle>
            <a:lvl1pPr marL="0" indent="0" algn="ctr">
              <a:buNone/>
              <a:defRPr sz="2600" b="1" i="0"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Text Placeholder 3">
            <a:extLst>
              <a:ext uri="{FF2B5EF4-FFF2-40B4-BE49-F238E27FC236}">
                <a16:creationId xmlns:a16="http://schemas.microsoft.com/office/drawing/2014/main" id="{9F412F79-7CBA-3346-B0C0-6BC231890678}"/>
              </a:ext>
            </a:extLst>
          </p:cNvPr>
          <p:cNvSpPr>
            <a:spLocks noGrp="1"/>
          </p:cNvSpPr>
          <p:nvPr>
            <p:ph type="body" sz="quarter" idx="12" hasCustomPrompt="1"/>
          </p:nvPr>
        </p:nvSpPr>
        <p:spPr>
          <a:xfrm>
            <a:off x="2654440" y="4950039"/>
            <a:ext cx="6883121" cy="867930"/>
          </a:xfrm>
        </p:spPr>
        <p:txBody>
          <a:bodyPr wrap="square">
            <a:noAutofit/>
          </a:bodyPr>
          <a:lstStyle>
            <a:lvl1pPr marL="0" indent="0" algn="ctr">
              <a:buNone/>
              <a:defRPr sz="2400" b="1" i="0"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7087041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eft Hand Red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62EEDE0C-E71B-459A-B9F3-18309A43E339}"/>
              </a:ext>
            </a:extLst>
          </p:cNvPr>
          <p:cNvSpPr>
            <a:spLocks noGrp="1"/>
          </p:cNvSpPr>
          <p:nvPr>
            <p:ph type="pic" sz="quarter" idx="11"/>
          </p:nvPr>
        </p:nvSpPr>
        <p:spPr>
          <a:xfrm>
            <a:off x="0" y="6316"/>
            <a:ext cx="12192000" cy="6858000"/>
          </a:xfrm>
        </p:spPr>
        <p:txBody>
          <a:bodyPr/>
          <a:lstStyle/>
          <a:p>
            <a:endParaRPr lang="en-US" dirty="0"/>
          </a:p>
        </p:txBody>
      </p:sp>
      <p:sp>
        <p:nvSpPr>
          <p:cNvPr id="8" name="Picture Placeholder 7"/>
          <p:cNvSpPr>
            <a:spLocks noGrp="1"/>
          </p:cNvSpPr>
          <p:nvPr>
            <p:ph type="pic" sz="quarter" idx="12"/>
          </p:nvPr>
        </p:nvSpPr>
        <p:spPr>
          <a:xfrm>
            <a:off x="0" y="0"/>
            <a:ext cx="6104238" cy="6858000"/>
          </a:xfrm>
          <a:solidFill>
            <a:srgbClr val="C80108">
              <a:alpha val="74000"/>
            </a:srgbClr>
          </a:solidFill>
        </p:spPr>
        <p:txBody>
          <a:bodyPr/>
          <a:lstStyle/>
          <a:p>
            <a:endParaRPr lang="en-US" dirty="0"/>
          </a:p>
        </p:txBody>
      </p:sp>
      <p:sp>
        <p:nvSpPr>
          <p:cNvPr id="5" name="Title 1"/>
          <p:cNvSpPr>
            <a:spLocks noGrp="1"/>
          </p:cNvSpPr>
          <p:nvPr>
            <p:ph type="title"/>
          </p:nvPr>
        </p:nvSpPr>
        <p:spPr>
          <a:xfrm>
            <a:off x="536258" y="576646"/>
            <a:ext cx="4797280" cy="483372"/>
          </a:xfrm>
        </p:spPr>
        <p:txBody>
          <a:bodyPr anchor="t" anchorCtr="0">
            <a:noAutofit/>
          </a:bodyPr>
          <a:lstStyle>
            <a:lvl1pP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E6E87B92-2C48-4401-BB49-5D477CB5770C}"/>
              </a:ext>
            </a:extLst>
          </p:cNvPr>
          <p:cNvSpPr>
            <a:spLocks noGrp="1"/>
          </p:cNvSpPr>
          <p:nvPr>
            <p:ph type="body" sz="quarter" idx="13"/>
          </p:nvPr>
        </p:nvSpPr>
        <p:spPr>
          <a:xfrm>
            <a:off x="542290" y="1106500"/>
            <a:ext cx="4791248" cy="5174853"/>
          </a:xfrm>
        </p:spPr>
        <p:txBody>
          <a:bodyPr>
            <a:noAutofit/>
          </a:bodyPr>
          <a:lstStyle>
            <a:lvl1pPr marL="182563" indent="-182563">
              <a:defRPr sz="1600">
                <a:solidFill>
                  <a:schemeClr val="bg1"/>
                </a:solidFill>
                <a:latin typeface="Arial" panose="020B0604020202020204" pitchFamily="34" charset="0"/>
                <a:cs typeface="Arial" panose="020B0604020202020204" pitchFamily="34" charset="0"/>
              </a:defRPr>
            </a:lvl1pPr>
            <a:lvl2pPr marL="357188" indent="-174625">
              <a:defRPr sz="1600">
                <a:solidFill>
                  <a:schemeClr val="bg1"/>
                </a:solidFill>
                <a:latin typeface="Arial" panose="020B0604020202020204" pitchFamily="34" charset="0"/>
                <a:cs typeface="Arial" panose="020B0604020202020204" pitchFamily="34" charset="0"/>
              </a:defRPr>
            </a:lvl2pPr>
            <a:lvl3pPr marL="539750" indent="-182563">
              <a:defRPr sz="1600">
                <a:solidFill>
                  <a:schemeClr val="bg1"/>
                </a:solidFill>
                <a:latin typeface="Arial" panose="020B0604020202020204" pitchFamily="34" charset="0"/>
                <a:cs typeface="Arial" panose="020B0604020202020204" pitchFamily="34" charset="0"/>
              </a:defRPr>
            </a:lvl3pPr>
            <a:lvl4pPr marL="714375" indent="-161925">
              <a:defRPr sz="1600">
                <a:solidFill>
                  <a:schemeClr val="bg1"/>
                </a:solidFill>
                <a:latin typeface="Arial" panose="020B0604020202020204" pitchFamily="34" charset="0"/>
                <a:cs typeface="Arial" panose="020B0604020202020204" pitchFamily="34" charset="0"/>
              </a:defRPr>
            </a:lvl4pPr>
            <a:lvl5pPr marL="898525" indent="-184150">
              <a:defRPr sz="16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Picture Placeholder 6">
            <a:extLst>
              <a:ext uri="{FF2B5EF4-FFF2-40B4-BE49-F238E27FC236}">
                <a16:creationId xmlns:a16="http://schemas.microsoft.com/office/drawing/2014/main" id="{65B8B24A-1BCD-4B6B-BFFA-3378247228F5}"/>
              </a:ext>
              <a:ext uri="{C183D7F6-B498-43B3-948B-1728B52AA6E4}">
                <adec:decorative xmlns:adec="http://schemas.microsoft.com/office/drawing/2017/decorative" val="1"/>
              </a:ext>
            </a:extLst>
          </p:cNvPr>
          <p:cNvSpPr>
            <a:spLocks noGrp="1"/>
          </p:cNvSpPr>
          <p:nvPr>
            <p:ph type="pic" sz="quarter" idx="14"/>
          </p:nvPr>
        </p:nvSpPr>
        <p:spPr>
          <a:xfrm>
            <a:off x="10624840" y="5736693"/>
            <a:ext cx="1352116" cy="892397"/>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lvl1pPr marL="0" indent="0">
              <a:buNone/>
              <a:defRPr>
                <a:noFill/>
              </a:defRPr>
            </a:lvl1pPr>
          </a:lstStyle>
          <a:p>
            <a:endParaRPr lang="en-GB" dirty="0"/>
          </a:p>
        </p:txBody>
      </p:sp>
      <p:sp>
        <p:nvSpPr>
          <p:cNvPr id="12" name="Picture Placeholder 11">
            <a:extLst>
              <a:ext uri="{FF2B5EF4-FFF2-40B4-BE49-F238E27FC236}">
                <a16:creationId xmlns:a16="http://schemas.microsoft.com/office/drawing/2014/main" id="{8D72E858-8DF8-4390-8906-379CF27FE249}"/>
              </a:ext>
            </a:extLst>
          </p:cNvPr>
          <p:cNvSpPr>
            <a:spLocks noGrp="1"/>
          </p:cNvSpPr>
          <p:nvPr>
            <p:ph type="pic" sz="quarter" idx="15"/>
          </p:nvPr>
        </p:nvSpPr>
        <p:spPr>
          <a:xfrm>
            <a:off x="10624840" y="5146350"/>
            <a:ext cx="1352116" cy="375888"/>
          </a:xfr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a:defRPr>
                <a:noFill/>
              </a:defRPr>
            </a:lvl1pPr>
          </a:lstStyle>
          <a:p>
            <a:endParaRPr lang="en-GB" dirty="0"/>
          </a:p>
        </p:txBody>
      </p:sp>
    </p:spTree>
    <p:extLst>
      <p:ext uri="{BB962C8B-B14F-4D97-AF65-F5344CB8AC3E}">
        <p14:creationId xmlns:p14="http://schemas.microsoft.com/office/powerpoint/2010/main" val="4865479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eft Hand Red 2">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0"/>
            <a:ext cx="6104238" cy="6858000"/>
          </a:xfrm>
          <a:solidFill>
            <a:srgbClr val="C80108">
              <a:alpha val="74000"/>
            </a:srgbClr>
          </a:solidFill>
        </p:spPr>
        <p:txBody>
          <a:bodyPr/>
          <a:lstStyle/>
          <a:p>
            <a:endParaRPr lang="en-US" dirty="0"/>
          </a:p>
        </p:txBody>
      </p:sp>
      <p:pic>
        <p:nvPicPr>
          <p:cNvPr id="13" name="Picture 12">
            <a:extLst>
              <a:ext uri="{FF2B5EF4-FFF2-40B4-BE49-F238E27FC236}">
                <a16:creationId xmlns:a16="http://schemas.microsoft.com/office/drawing/2014/main" id="{FA314082-C48D-4850-8081-80D4AD9BF760}"/>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4" name="Picture 13">
            <a:extLst>
              <a:ext uri="{FF2B5EF4-FFF2-40B4-BE49-F238E27FC236}">
                <a16:creationId xmlns:a16="http://schemas.microsoft.com/office/drawing/2014/main" id="{AC4B0E74-44E1-483A-8443-10ACD88ADD96}"/>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9" name="Text Placeholder 3">
            <a:extLst>
              <a:ext uri="{FF2B5EF4-FFF2-40B4-BE49-F238E27FC236}">
                <a16:creationId xmlns:a16="http://schemas.microsoft.com/office/drawing/2014/main" id="{58713283-22B1-4A46-90E8-D9A6DA1C32EC}"/>
              </a:ext>
            </a:extLst>
          </p:cNvPr>
          <p:cNvSpPr>
            <a:spLocks noGrp="1"/>
          </p:cNvSpPr>
          <p:nvPr>
            <p:ph type="body" sz="quarter" idx="13" hasCustomPrompt="1"/>
          </p:nvPr>
        </p:nvSpPr>
        <p:spPr>
          <a:xfrm>
            <a:off x="6617953" y="591861"/>
            <a:ext cx="5098548" cy="445617"/>
          </a:xfrm>
        </p:spPr>
        <p:txBody>
          <a:bodyPr>
            <a:noAutofit/>
          </a:bodyPr>
          <a:lstStyle>
            <a:lvl1pPr marL="0" indent="0">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Text Placeholder 3">
            <a:extLst>
              <a:ext uri="{FF2B5EF4-FFF2-40B4-BE49-F238E27FC236}">
                <a16:creationId xmlns:a16="http://schemas.microsoft.com/office/drawing/2014/main" id="{F7A9E38D-90EE-46AC-B112-C7B5A5D7C15B}"/>
              </a:ext>
            </a:extLst>
          </p:cNvPr>
          <p:cNvSpPr>
            <a:spLocks noGrp="1"/>
          </p:cNvSpPr>
          <p:nvPr>
            <p:ph type="body" sz="quarter" idx="14"/>
          </p:nvPr>
        </p:nvSpPr>
        <p:spPr>
          <a:xfrm>
            <a:off x="6617953" y="1147125"/>
            <a:ext cx="5098548" cy="3907013"/>
          </a:xfrm>
        </p:spPr>
        <p:txBody>
          <a:bodyPr>
            <a:noAutofit/>
          </a:bodyPr>
          <a:lstStyle>
            <a:lvl1pPr marL="182563" indent="-182563">
              <a:buClr>
                <a:srgbClr val="C80108"/>
              </a:buClr>
              <a:defRPr sz="1600">
                <a:solidFill>
                  <a:schemeClr val="tx1"/>
                </a:solidFill>
                <a:latin typeface="Arial" panose="020B0604020202020204" pitchFamily="34" charset="0"/>
                <a:cs typeface="Arial" panose="020B0604020202020204" pitchFamily="34" charset="0"/>
              </a:defRPr>
            </a:lvl1pPr>
            <a:lvl2pPr marL="357188" indent="-174625">
              <a:buClr>
                <a:srgbClr val="C80108"/>
              </a:buClr>
              <a:defRPr sz="1600">
                <a:solidFill>
                  <a:schemeClr val="tx1"/>
                </a:solidFill>
                <a:latin typeface="Arial" panose="020B0604020202020204" pitchFamily="34" charset="0"/>
                <a:cs typeface="Arial" panose="020B0604020202020204" pitchFamily="34" charset="0"/>
              </a:defRPr>
            </a:lvl2pPr>
            <a:lvl3pPr marL="539750" indent="-182563">
              <a:buClr>
                <a:srgbClr val="C80108"/>
              </a:buClr>
              <a:defRPr sz="1600">
                <a:solidFill>
                  <a:schemeClr val="tx1"/>
                </a:solidFill>
                <a:latin typeface="Arial" panose="020B0604020202020204" pitchFamily="34" charset="0"/>
                <a:cs typeface="Arial" panose="020B0604020202020204" pitchFamily="34" charset="0"/>
              </a:defRPr>
            </a:lvl3pPr>
            <a:lvl4pPr marL="714375" indent="-161925">
              <a:buClr>
                <a:srgbClr val="C80108"/>
              </a:buClr>
              <a:defRPr sz="1600">
                <a:solidFill>
                  <a:schemeClr val="tx1"/>
                </a:solidFill>
                <a:latin typeface="Arial" panose="020B0604020202020204" pitchFamily="34" charset="0"/>
                <a:cs typeface="Arial" panose="020B0604020202020204" pitchFamily="34" charset="0"/>
              </a:defRPr>
            </a:lvl4pPr>
            <a:lvl5pPr marL="898525" indent="-184150">
              <a:buClr>
                <a:srgbClr val="C80108"/>
              </a:buClr>
              <a:defRPr sz="16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535814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eft Hand Grey">
    <p:bg>
      <p:bgPr>
        <a:solidFill>
          <a:srgbClr val="C8010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6104238"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2" name="Title 1"/>
          <p:cNvSpPr>
            <a:spLocks noGrp="1"/>
          </p:cNvSpPr>
          <p:nvPr>
            <p:ph type="title"/>
          </p:nvPr>
        </p:nvSpPr>
        <p:spPr>
          <a:xfrm>
            <a:off x="536257" y="1669015"/>
            <a:ext cx="4917773" cy="483372"/>
          </a:xfrm>
        </p:spPr>
        <p:txBody>
          <a:bodyPr anchor="t" anchorCtr="0">
            <a:noAutofit/>
          </a:bodyPr>
          <a:lstStyle>
            <a:lvl1pPr>
              <a:defRPr sz="1800" b="1" i="0">
                <a:solidFill>
                  <a:srgbClr val="0C1336"/>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5" name="Picture Placeholder 4"/>
          <p:cNvSpPr>
            <a:spLocks noGrp="1"/>
          </p:cNvSpPr>
          <p:nvPr>
            <p:ph type="pic" sz="quarter" idx="10"/>
          </p:nvPr>
        </p:nvSpPr>
        <p:spPr>
          <a:xfrm>
            <a:off x="6104238" y="0"/>
            <a:ext cx="6087762" cy="3432158"/>
          </a:xfrm>
        </p:spPr>
        <p:txBody>
          <a:bodyPr lIns="0" tIns="0" rIns="0" bIns="0"/>
          <a:lstStyle/>
          <a:p>
            <a:endParaRPr lang="en-US" dirty="0"/>
          </a:p>
        </p:txBody>
      </p:sp>
      <p:sp>
        <p:nvSpPr>
          <p:cNvPr id="9" name="Text Placeholder 3">
            <a:extLst>
              <a:ext uri="{FF2B5EF4-FFF2-40B4-BE49-F238E27FC236}">
                <a16:creationId xmlns:a16="http://schemas.microsoft.com/office/drawing/2014/main" id="{460799BD-EB89-404A-B779-953A8A6E0D1F}"/>
              </a:ext>
            </a:extLst>
          </p:cNvPr>
          <p:cNvSpPr>
            <a:spLocks noGrp="1"/>
          </p:cNvSpPr>
          <p:nvPr>
            <p:ph type="body" sz="quarter" idx="13"/>
          </p:nvPr>
        </p:nvSpPr>
        <p:spPr>
          <a:xfrm>
            <a:off x="527459" y="2198755"/>
            <a:ext cx="4926571" cy="4368299"/>
          </a:xfrm>
        </p:spPr>
        <p:txBody>
          <a:bodyPr>
            <a:noAutofit/>
          </a:bodyPr>
          <a:lstStyle>
            <a:lvl1pPr marL="182563" indent="-182563">
              <a:buClr>
                <a:srgbClr val="C80108"/>
              </a:buClr>
              <a:defRPr sz="1600">
                <a:solidFill>
                  <a:schemeClr val="tx1"/>
                </a:solidFill>
                <a:latin typeface="Arial" panose="020B0604020202020204" pitchFamily="34" charset="0"/>
                <a:cs typeface="Arial" panose="020B0604020202020204" pitchFamily="34" charset="0"/>
              </a:defRPr>
            </a:lvl1pPr>
            <a:lvl2pPr marL="357188" indent="-174625">
              <a:buClr>
                <a:srgbClr val="C80108"/>
              </a:buClr>
              <a:defRPr sz="1600">
                <a:solidFill>
                  <a:schemeClr val="tx1"/>
                </a:solidFill>
                <a:latin typeface="Arial" panose="020B0604020202020204" pitchFamily="34" charset="0"/>
                <a:cs typeface="Arial" panose="020B0604020202020204" pitchFamily="34" charset="0"/>
              </a:defRPr>
            </a:lvl2pPr>
            <a:lvl3pPr marL="539750" indent="-182563">
              <a:buClr>
                <a:srgbClr val="C80108"/>
              </a:buClr>
              <a:defRPr sz="1600">
                <a:solidFill>
                  <a:schemeClr val="tx1"/>
                </a:solidFill>
                <a:latin typeface="Arial" panose="020B0604020202020204" pitchFamily="34" charset="0"/>
                <a:cs typeface="Arial" panose="020B0604020202020204" pitchFamily="34" charset="0"/>
              </a:defRPr>
            </a:lvl3pPr>
            <a:lvl4pPr marL="714375" indent="-161925">
              <a:buClr>
                <a:srgbClr val="C80108"/>
              </a:buClr>
              <a:defRPr sz="1600">
                <a:solidFill>
                  <a:schemeClr val="tx1"/>
                </a:solidFill>
                <a:latin typeface="Arial" panose="020B0604020202020204" pitchFamily="34" charset="0"/>
                <a:cs typeface="Arial" panose="020B0604020202020204" pitchFamily="34" charset="0"/>
              </a:defRPr>
            </a:lvl4pPr>
            <a:lvl5pPr marL="898525" indent="-184150">
              <a:buClr>
                <a:srgbClr val="C80108"/>
              </a:buClr>
              <a:defRPr sz="16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id="{9C280F0F-C8BD-4E6D-BE33-921E6D277FA3}"/>
              </a:ext>
            </a:extLst>
          </p:cNvPr>
          <p:cNvSpPr>
            <a:spLocks noGrp="1"/>
          </p:cNvSpPr>
          <p:nvPr>
            <p:ph type="body" sz="quarter" idx="14" hasCustomPrompt="1"/>
          </p:nvPr>
        </p:nvSpPr>
        <p:spPr>
          <a:xfrm>
            <a:off x="526430" y="432529"/>
            <a:ext cx="4927600" cy="1040136"/>
          </a:xfrm>
        </p:spPr>
        <p:txBody>
          <a:bodyPr>
            <a:noAutofit/>
          </a:bodyPr>
          <a:lstStyle>
            <a:lvl1pPr marL="0" indent="0">
              <a:buNone/>
              <a:defRPr sz="2000" cap="all" spc="15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10" name="Picture 9">
            <a:extLst>
              <a:ext uri="{FF2B5EF4-FFF2-40B4-BE49-F238E27FC236}">
                <a16:creationId xmlns:a16="http://schemas.microsoft.com/office/drawing/2014/main" id="{39BACA04-1039-443F-80CD-9038E7CA02D6}"/>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1" name="Picture 10">
            <a:extLst>
              <a:ext uri="{FF2B5EF4-FFF2-40B4-BE49-F238E27FC236}">
                <a16:creationId xmlns:a16="http://schemas.microsoft.com/office/drawing/2014/main" id="{D486CD0D-EB3D-4F9F-8F1B-5B86288F1BE8}"/>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36074607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ight Hand Grey">
    <p:bg>
      <p:bgPr>
        <a:solidFill>
          <a:srgbClr val="C80108"/>
        </a:solidFill>
        <a:effectLst/>
      </p:bgPr>
    </p:bg>
    <p:spTree>
      <p:nvGrpSpPr>
        <p:cNvPr id="1" name=""/>
        <p:cNvGrpSpPr/>
        <p:nvPr/>
      </p:nvGrpSpPr>
      <p:grpSpPr>
        <a:xfrm>
          <a:off x="0" y="0"/>
          <a:ext cx="0" cy="0"/>
          <a:chOff x="0" y="0"/>
          <a:chExt cx="0" cy="0"/>
        </a:xfrm>
      </p:grpSpPr>
      <p:sp>
        <p:nvSpPr>
          <p:cNvPr id="8" name="Rectangle 7"/>
          <p:cNvSpPr/>
          <p:nvPr userDrawn="1"/>
        </p:nvSpPr>
        <p:spPr>
          <a:xfrm>
            <a:off x="6087762" y="0"/>
            <a:ext cx="6104238"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11" name="Picture Placeholder 2"/>
          <p:cNvSpPr>
            <a:spLocks noGrp="1"/>
          </p:cNvSpPr>
          <p:nvPr>
            <p:ph type="pic" idx="10"/>
          </p:nvPr>
        </p:nvSpPr>
        <p:spPr>
          <a:xfrm>
            <a:off x="0" y="-1"/>
            <a:ext cx="6087762" cy="68643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quarter" idx="11" hasCustomPrompt="1"/>
          </p:nvPr>
        </p:nvSpPr>
        <p:spPr>
          <a:xfrm>
            <a:off x="6617953" y="432529"/>
            <a:ext cx="5098548" cy="445617"/>
          </a:xfrm>
        </p:spPr>
        <p:txBody>
          <a:bodyPr>
            <a:noAutofit/>
          </a:bodyPr>
          <a:lstStyle>
            <a:lvl1pPr marL="0" indent="0">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
        <p:nvSpPr>
          <p:cNvPr id="13" name="Text Placeholder 3">
            <a:extLst>
              <a:ext uri="{FF2B5EF4-FFF2-40B4-BE49-F238E27FC236}">
                <a16:creationId xmlns:a16="http://schemas.microsoft.com/office/drawing/2014/main" id="{A6560D1D-36BF-4642-BB9C-65D0853F57C1}"/>
              </a:ext>
            </a:extLst>
          </p:cNvPr>
          <p:cNvSpPr>
            <a:spLocks noGrp="1"/>
          </p:cNvSpPr>
          <p:nvPr>
            <p:ph type="body" sz="quarter" idx="13"/>
          </p:nvPr>
        </p:nvSpPr>
        <p:spPr>
          <a:xfrm>
            <a:off x="6617953" y="987793"/>
            <a:ext cx="5098548" cy="4031702"/>
          </a:xfrm>
        </p:spPr>
        <p:txBody>
          <a:bodyPr>
            <a:noAutofit/>
          </a:bodyPr>
          <a:lstStyle>
            <a:lvl1pPr marL="182563" indent="-182563">
              <a:buClr>
                <a:srgbClr val="C80108"/>
              </a:buClr>
              <a:defRPr sz="1600">
                <a:solidFill>
                  <a:schemeClr val="tx1"/>
                </a:solidFill>
                <a:latin typeface="Arial" panose="020B0604020202020204" pitchFamily="34" charset="0"/>
                <a:cs typeface="Arial" panose="020B0604020202020204" pitchFamily="34" charset="0"/>
              </a:defRPr>
            </a:lvl1pPr>
            <a:lvl2pPr marL="357188" indent="-174625">
              <a:buClr>
                <a:srgbClr val="C80108"/>
              </a:buClr>
              <a:defRPr sz="1600">
                <a:solidFill>
                  <a:schemeClr val="tx1"/>
                </a:solidFill>
                <a:latin typeface="Arial" panose="020B0604020202020204" pitchFamily="34" charset="0"/>
                <a:cs typeface="Arial" panose="020B0604020202020204" pitchFamily="34" charset="0"/>
              </a:defRPr>
            </a:lvl2pPr>
            <a:lvl3pPr marL="539750" indent="-182563">
              <a:buClr>
                <a:srgbClr val="C80108"/>
              </a:buClr>
              <a:defRPr sz="1600">
                <a:solidFill>
                  <a:schemeClr val="tx1"/>
                </a:solidFill>
                <a:latin typeface="Arial" panose="020B0604020202020204" pitchFamily="34" charset="0"/>
                <a:cs typeface="Arial" panose="020B0604020202020204" pitchFamily="34" charset="0"/>
              </a:defRPr>
            </a:lvl3pPr>
            <a:lvl4pPr marL="714375" indent="-161925">
              <a:buClr>
                <a:srgbClr val="C80108"/>
              </a:buClr>
              <a:defRPr sz="1600">
                <a:solidFill>
                  <a:schemeClr val="tx1"/>
                </a:solidFill>
                <a:latin typeface="Arial" panose="020B0604020202020204" pitchFamily="34" charset="0"/>
                <a:cs typeface="Arial" panose="020B0604020202020204" pitchFamily="34" charset="0"/>
              </a:defRPr>
            </a:lvl4pPr>
            <a:lvl5pPr marL="898525" indent="-184150">
              <a:buClr>
                <a:srgbClr val="C80108"/>
              </a:buClr>
              <a:defRPr sz="16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5">
            <a:extLst>
              <a:ext uri="{FF2B5EF4-FFF2-40B4-BE49-F238E27FC236}">
                <a16:creationId xmlns:a16="http://schemas.microsoft.com/office/drawing/2014/main" id="{5B450B7F-9C3C-4853-BA42-A9E9ACCD0290}"/>
              </a:ext>
            </a:extLst>
          </p:cNvPr>
          <p:cNvSpPr>
            <a:spLocks noGrp="1"/>
          </p:cNvSpPr>
          <p:nvPr>
            <p:ph type="body" sz="quarter" idx="14" hasCustomPrompt="1"/>
          </p:nvPr>
        </p:nvSpPr>
        <p:spPr>
          <a:xfrm>
            <a:off x="526430" y="432529"/>
            <a:ext cx="4927600" cy="1040136"/>
          </a:xfrm>
        </p:spPr>
        <p:txBody>
          <a:bodyPr>
            <a:noAutofit/>
          </a:bodyPr>
          <a:lstStyle>
            <a:lvl1pPr marL="0" indent="0">
              <a:buNone/>
              <a:defRPr sz="2000" cap="all" spc="1500" baseline="0">
                <a:solidFill>
                  <a:schemeClr val="bg1"/>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9" name="Picture 8">
            <a:extLst>
              <a:ext uri="{FF2B5EF4-FFF2-40B4-BE49-F238E27FC236}">
                <a16:creationId xmlns:a16="http://schemas.microsoft.com/office/drawing/2014/main" id="{DF7F15E3-638A-4B08-8AB8-5E670A87CBD1}"/>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0" name="Picture 9">
            <a:extLst>
              <a:ext uri="{FF2B5EF4-FFF2-40B4-BE49-F238E27FC236}">
                <a16:creationId xmlns:a16="http://schemas.microsoft.com/office/drawing/2014/main" id="{C6BEBE26-C06C-4B78-822C-4A7283123328}"/>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23177421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4" name="Text Placeholder 3"/>
          <p:cNvSpPr>
            <a:spLocks noGrp="1"/>
          </p:cNvSpPr>
          <p:nvPr>
            <p:ph type="body" sz="quarter" idx="10" hasCustomPrompt="1"/>
          </p:nvPr>
        </p:nvSpPr>
        <p:spPr>
          <a:xfrm>
            <a:off x="536259" y="1460901"/>
            <a:ext cx="9743206" cy="5000189"/>
          </a:xfrm>
        </p:spPr>
        <p:txBody>
          <a:bodyPr>
            <a:noAutofit/>
          </a:bodyPr>
          <a:lstStyle>
            <a:lvl1pPr marL="182563" indent="-174625">
              <a:spcBef>
                <a:spcPts val="2800"/>
              </a:spcBef>
              <a:buClr>
                <a:srgbClr val="C80108"/>
              </a:buClr>
              <a:tabLst/>
              <a:defRPr sz="2200" b="0" i="0">
                <a:latin typeface="Arial" panose="020B0604020202020204" pitchFamily="34" charset="0"/>
                <a:ea typeface="Arial" panose="020B0604020202020204" pitchFamily="34" charset="0"/>
                <a:cs typeface="Arial" panose="020B0604020202020204" pitchFamily="34" charset="0"/>
              </a:defRPr>
            </a:lvl1pPr>
            <a:lvl2pPr marL="455613" indent="-271463">
              <a:spcBef>
                <a:spcPts val="2800"/>
              </a:spcBef>
              <a:buClr>
                <a:srgbClr val="C80108"/>
              </a:buClr>
              <a:buFont typeface="System Font Regular"/>
              <a:buChar char="–"/>
              <a:tabLst/>
              <a:defRPr sz="22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F949BF3C-7599-4568-86E6-96AF925188A0}"/>
              </a:ext>
            </a:extLst>
          </p:cNvPr>
          <p:cNvSpPr>
            <a:spLocks noGrp="1"/>
          </p:cNvSpPr>
          <p:nvPr>
            <p:ph type="body" sz="quarter" idx="14" hasCustomPrompt="1"/>
          </p:nvPr>
        </p:nvSpPr>
        <p:spPr>
          <a:xfrm>
            <a:off x="526429" y="432529"/>
            <a:ext cx="9753035" cy="892854"/>
          </a:xfrm>
        </p:spPr>
        <p:txBody>
          <a:bodyPr>
            <a:noAutofit/>
          </a:bodyPr>
          <a:lstStyle>
            <a:lvl1pPr marL="0" indent="0">
              <a:buNone/>
              <a:defRPr sz="2500" cap="all" spc="10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9" name="Picture 8">
            <a:extLst>
              <a:ext uri="{FF2B5EF4-FFF2-40B4-BE49-F238E27FC236}">
                <a16:creationId xmlns:a16="http://schemas.microsoft.com/office/drawing/2014/main" id="{0C5EC53A-7C28-423F-A47C-B90D5935515B}"/>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1" name="Picture 10">
            <a:extLst>
              <a:ext uri="{FF2B5EF4-FFF2-40B4-BE49-F238E27FC236}">
                <a16:creationId xmlns:a16="http://schemas.microsoft.com/office/drawing/2014/main" id="{C4CFC984-B149-48F4-9408-6568DB16AABB}"/>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40551860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ouble Text Box">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4" name="Text Placeholder 3"/>
          <p:cNvSpPr>
            <a:spLocks noGrp="1"/>
          </p:cNvSpPr>
          <p:nvPr>
            <p:ph type="body" sz="quarter" idx="10" hasCustomPrompt="1"/>
          </p:nvPr>
        </p:nvSpPr>
        <p:spPr>
          <a:xfrm>
            <a:off x="536259" y="1460901"/>
            <a:ext cx="4786512" cy="5000189"/>
          </a:xfrm>
        </p:spPr>
        <p:txBody>
          <a:bodyPr>
            <a:noAutofit/>
          </a:bodyPr>
          <a:lstStyle>
            <a:lvl1pPr marL="182563"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F949BF3C-7599-4568-86E6-96AF925188A0}"/>
              </a:ext>
            </a:extLst>
          </p:cNvPr>
          <p:cNvSpPr>
            <a:spLocks noGrp="1"/>
          </p:cNvSpPr>
          <p:nvPr>
            <p:ph type="body" sz="quarter" idx="14" hasCustomPrompt="1"/>
          </p:nvPr>
        </p:nvSpPr>
        <p:spPr>
          <a:xfrm>
            <a:off x="526429" y="432529"/>
            <a:ext cx="9753035" cy="892854"/>
          </a:xfrm>
        </p:spPr>
        <p:txBody>
          <a:bodyPr>
            <a:noAutofit/>
          </a:bodyPr>
          <a:lstStyle>
            <a:lvl1pPr marL="0" indent="0">
              <a:buNone/>
              <a:defRPr sz="2500" cap="all" spc="10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sp>
        <p:nvSpPr>
          <p:cNvPr id="8" name="Text Placeholder 3">
            <a:extLst>
              <a:ext uri="{FF2B5EF4-FFF2-40B4-BE49-F238E27FC236}">
                <a16:creationId xmlns:a16="http://schemas.microsoft.com/office/drawing/2014/main" id="{06BEFC20-4A3A-4341-8A64-EC28E7B295A6}"/>
              </a:ext>
            </a:extLst>
          </p:cNvPr>
          <p:cNvSpPr>
            <a:spLocks noGrp="1"/>
          </p:cNvSpPr>
          <p:nvPr>
            <p:ph type="body" sz="quarter" idx="15" hasCustomPrompt="1"/>
          </p:nvPr>
        </p:nvSpPr>
        <p:spPr>
          <a:xfrm>
            <a:off x="5492952" y="1460900"/>
            <a:ext cx="4786512" cy="5000189"/>
          </a:xfrm>
        </p:spPr>
        <p:txBody>
          <a:bodyPr>
            <a:noAutofit/>
          </a:bodyPr>
          <a:lstStyle>
            <a:lvl1pPr marL="182563"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3F8B6A52-458C-474B-92B5-B1C74834B72B}"/>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1" name="Picture 10">
            <a:extLst>
              <a:ext uri="{FF2B5EF4-FFF2-40B4-BE49-F238E27FC236}">
                <a16:creationId xmlns:a16="http://schemas.microsoft.com/office/drawing/2014/main" id="{95434A7A-84C2-46D5-AA07-DE3FEC167C9E}"/>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2793260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riple Text Box">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4" name="Text Placeholder 3"/>
          <p:cNvSpPr>
            <a:spLocks noGrp="1"/>
          </p:cNvSpPr>
          <p:nvPr>
            <p:ph type="body" sz="quarter" idx="10" hasCustomPrompt="1"/>
          </p:nvPr>
        </p:nvSpPr>
        <p:spPr>
          <a:xfrm>
            <a:off x="536259" y="1460901"/>
            <a:ext cx="3188718" cy="5000189"/>
          </a:xfrm>
        </p:spPr>
        <p:txBody>
          <a:bodyPr>
            <a:noAutofit/>
          </a:bodyPr>
          <a:lstStyle>
            <a:lvl1pPr marL="182563"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F949BF3C-7599-4568-86E6-96AF925188A0}"/>
              </a:ext>
            </a:extLst>
          </p:cNvPr>
          <p:cNvSpPr>
            <a:spLocks noGrp="1"/>
          </p:cNvSpPr>
          <p:nvPr>
            <p:ph type="body" sz="quarter" idx="14" hasCustomPrompt="1"/>
          </p:nvPr>
        </p:nvSpPr>
        <p:spPr>
          <a:xfrm>
            <a:off x="526429" y="432529"/>
            <a:ext cx="9831010" cy="892854"/>
          </a:xfrm>
        </p:spPr>
        <p:txBody>
          <a:bodyPr>
            <a:noAutofit/>
          </a:bodyPr>
          <a:lstStyle>
            <a:lvl1pPr marL="0" indent="0">
              <a:buNone/>
              <a:defRPr sz="2500" cap="all" spc="10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sp>
        <p:nvSpPr>
          <p:cNvPr id="11" name="Text Placeholder 3">
            <a:extLst>
              <a:ext uri="{FF2B5EF4-FFF2-40B4-BE49-F238E27FC236}">
                <a16:creationId xmlns:a16="http://schemas.microsoft.com/office/drawing/2014/main" id="{672B8423-E6BF-4F6F-A1DF-A683EAA0150D}"/>
              </a:ext>
            </a:extLst>
          </p:cNvPr>
          <p:cNvSpPr>
            <a:spLocks noGrp="1"/>
          </p:cNvSpPr>
          <p:nvPr>
            <p:ph type="body" sz="quarter" idx="15" hasCustomPrompt="1"/>
          </p:nvPr>
        </p:nvSpPr>
        <p:spPr>
          <a:xfrm>
            <a:off x="3847351" y="1460901"/>
            <a:ext cx="3188718" cy="5000189"/>
          </a:xfrm>
        </p:spPr>
        <p:txBody>
          <a:bodyPr>
            <a:noAutofit/>
          </a:bodyPr>
          <a:lstStyle>
            <a:lvl1pPr marL="182563"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38A076EF-FFC6-4486-9611-62C992B84A58}"/>
              </a:ext>
            </a:extLst>
          </p:cNvPr>
          <p:cNvSpPr>
            <a:spLocks noGrp="1"/>
          </p:cNvSpPr>
          <p:nvPr>
            <p:ph type="body" sz="quarter" idx="16" hasCustomPrompt="1"/>
          </p:nvPr>
        </p:nvSpPr>
        <p:spPr>
          <a:xfrm>
            <a:off x="7168721" y="1460901"/>
            <a:ext cx="3188718" cy="5000189"/>
          </a:xfrm>
        </p:spPr>
        <p:txBody>
          <a:bodyPr>
            <a:noAutofit/>
          </a:bodyPr>
          <a:lstStyle>
            <a:lvl1pPr marL="182563"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D868C415-0C9D-4063-BC3F-F4AF8F0422A3}"/>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3" name="Picture 12">
            <a:extLst>
              <a:ext uri="{FF2B5EF4-FFF2-40B4-BE49-F238E27FC236}">
                <a16:creationId xmlns:a16="http://schemas.microsoft.com/office/drawing/2014/main" id="{1E72A032-CFF4-4979-AAC1-4C944FEA4FA2}"/>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19233029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y Title Only">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9" name="Text Placeholder 5">
            <a:extLst>
              <a:ext uri="{FF2B5EF4-FFF2-40B4-BE49-F238E27FC236}">
                <a16:creationId xmlns:a16="http://schemas.microsoft.com/office/drawing/2014/main" id="{8129C5E4-27D7-4C1B-A109-79421F5B1156}"/>
              </a:ext>
            </a:extLst>
          </p:cNvPr>
          <p:cNvSpPr>
            <a:spLocks noGrp="1"/>
          </p:cNvSpPr>
          <p:nvPr>
            <p:ph type="body" sz="quarter" idx="14" hasCustomPrompt="1"/>
          </p:nvPr>
        </p:nvSpPr>
        <p:spPr>
          <a:xfrm>
            <a:off x="526429" y="432529"/>
            <a:ext cx="9753035" cy="892854"/>
          </a:xfrm>
        </p:spPr>
        <p:txBody>
          <a:bodyPr>
            <a:noAutofit/>
          </a:bodyPr>
          <a:lstStyle>
            <a:lvl1pPr marL="0" indent="0">
              <a:buNone/>
              <a:defRPr sz="2500" cap="all" spc="10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7" name="Picture 6">
            <a:extLst>
              <a:ext uri="{FF2B5EF4-FFF2-40B4-BE49-F238E27FC236}">
                <a16:creationId xmlns:a16="http://schemas.microsoft.com/office/drawing/2014/main" id="{59A327EF-0BFC-4007-A94B-850F6B48AF09}"/>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8" name="Picture 7">
            <a:extLst>
              <a:ext uri="{FF2B5EF4-FFF2-40B4-BE49-F238E27FC236}">
                <a16:creationId xmlns:a16="http://schemas.microsoft.com/office/drawing/2014/main" id="{93A66C0C-530C-4CDB-ABC7-399EC5745B86}"/>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17465179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Hand Red 2">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0"/>
            <a:ext cx="6104238" cy="6858000"/>
          </a:xfrm>
          <a:solidFill>
            <a:srgbClr val="C80108">
              <a:alpha val="74000"/>
            </a:srgbClr>
          </a:solidFill>
        </p:spPr>
        <p:txBody>
          <a:bodyPr/>
          <a:lstStyle/>
          <a:p>
            <a:endParaRPr lang="en-US" dirty="0"/>
          </a:p>
        </p:txBody>
      </p:sp>
      <p:pic>
        <p:nvPicPr>
          <p:cNvPr id="13" name="Picture 12">
            <a:extLst>
              <a:ext uri="{FF2B5EF4-FFF2-40B4-BE49-F238E27FC236}">
                <a16:creationId xmlns:a16="http://schemas.microsoft.com/office/drawing/2014/main" id="{FA314082-C48D-4850-8081-80D4AD9BF760}"/>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4" name="Picture 13">
            <a:extLst>
              <a:ext uri="{FF2B5EF4-FFF2-40B4-BE49-F238E27FC236}">
                <a16:creationId xmlns:a16="http://schemas.microsoft.com/office/drawing/2014/main" id="{AC4B0E74-44E1-483A-8443-10ACD88ADD96}"/>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9" name="Text Placeholder 3">
            <a:extLst>
              <a:ext uri="{FF2B5EF4-FFF2-40B4-BE49-F238E27FC236}">
                <a16:creationId xmlns:a16="http://schemas.microsoft.com/office/drawing/2014/main" id="{58713283-22B1-4A46-90E8-D9A6DA1C32EC}"/>
              </a:ext>
            </a:extLst>
          </p:cNvPr>
          <p:cNvSpPr>
            <a:spLocks noGrp="1"/>
          </p:cNvSpPr>
          <p:nvPr>
            <p:ph type="body" sz="quarter" idx="13" hasCustomPrompt="1"/>
          </p:nvPr>
        </p:nvSpPr>
        <p:spPr>
          <a:xfrm>
            <a:off x="6617953" y="591861"/>
            <a:ext cx="5098548" cy="445617"/>
          </a:xfrm>
        </p:spPr>
        <p:txBody>
          <a:bodyPr>
            <a:noAutofit/>
          </a:bodyPr>
          <a:lstStyle>
            <a:lvl1pPr marL="0" indent="0">
              <a:buNone/>
              <a:defRPr sz="20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Text Placeholder 3">
            <a:extLst>
              <a:ext uri="{FF2B5EF4-FFF2-40B4-BE49-F238E27FC236}">
                <a16:creationId xmlns:a16="http://schemas.microsoft.com/office/drawing/2014/main" id="{F7A9E38D-90EE-46AC-B112-C7B5A5D7C15B}"/>
              </a:ext>
            </a:extLst>
          </p:cNvPr>
          <p:cNvSpPr>
            <a:spLocks noGrp="1"/>
          </p:cNvSpPr>
          <p:nvPr>
            <p:ph type="body" sz="quarter" idx="14"/>
          </p:nvPr>
        </p:nvSpPr>
        <p:spPr>
          <a:xfrm>
            <a:off x="6617953" y="1147125"/>
            <a:ext cx="5098548" cy="3907013"/>
          </a:xfrm>
        </p:spPr>
        <p:txBody>
          <a:bodyPr>
            <a:noAutofit/>
          </a:bodyPr>
          <a:lstStyle>
            <a:lvl1pPr marL="182563" indent="-182563">
              <a:spcAft>
                <a:spcPts val="600"/>
              </a:spcAft>
              <a:buClr>
                <a:srgbClr val="C80108"/>
              </a:buClr>
              <a:defRPr sz="1600">
                <a:solidFill>
                  <a:schemeClr val="tx1"/>
                </a:solidFill>
                <a:latin typeface="Arial" panose="020B0604020202020204" pitchFamily="34" charset="0"/>
                <a:cs typeface="Arial" panose="020B0604020202020204" pitchFamily="34" charset="0"/>
              </a:defRPr>
            </a:lvl1pPr>
            <a:lvl2pPr marL="357188" indent="-174625">
              <a:spcAft>
                <a:spcPts val="600"/>
              </a:spcAft>
              <a:buClr>
                <a:srgbClr val="C80108"/>
              </a:buClr>
              <a:buFont typeface="System Font Regular"/>
              <a:buChar char="–"/>
              <a:defRPr sz="1500">
                <a:solidFill>
                  <a:schemeClr val="tx1"/>
                </a:solidFill>
                <a:latin typeface="Arial" panose="020B0604020202020204" pitchFamily="34" charset="0"/>
                <a:cs typeface="Arial" panose="020B0604020202020204" pitchFamily="34" charset="0"/>
              </a:defRPr>
            </a:lvl2pPr>
            <a:lvl3pPr marL="539750" indent="-182563">
              <a:spcAft>
                <a:spcPts val="600"/>
              </a:spcAft>
              <a:buClr>
                <a:srgbClr val="C80108"/>
              </a:buClr>
              <a:buFont typeface="System Font Regular"/>
              <a:buChar char="–"/>
              <a:defRPr sz="1500">
                <a:solidFill>
                  <a:schemeClr val="tx1"/>
                </a:solidFill>
                <a:latin typeface="Arial" panose="020B0604020202020204" pitchFamily="34" charset="0"/>
                <a:cs typeface="Arial" panose="020B0604020202020204" pitchFamily="34" charset="0"/>
              </a:defRPr>
            </a:lvl3pPr>
            <a:lvl4pPr marL="714375" indent="-161925">
              <a:spcAft>
                <a:spcPts val="600"/>
              </a:spcAft>
              <a:buClr>
                <a:srgbClr val="C80108"/>
              </a:buClr>
              <a:buFont typeface="System Font Regular"/>
              <a:buChar char="–"/>
              <a:defRPr sz="1500">
                <a:solidFill>
                  <a:schemeClr val="tx1"/>
                </a:solidFill>
                <a:latin typeface="Arial" panose="020B0604020202020204" pitchFamily="34" charset="0"/>
                <a:cs typeface="Arial" panose="020B0604020202020204" pitchFamily="34" charset="0"/>
              </a:defRPr>
            </a:lvl4pPr>
            <a:lvl5pPr marL="898525" indent="-184150">
              <a:spcAft>
                <a:spcPts val="600"/>
              </a:spcAft>
              <a:buClr>
                <a:srgbClr val="C80108"/>
              </a:buClr>
              <a:buFont typeface="System Font Regular"/>
              <a:buChar char="–"/>
              <a:defRPr sz="15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5725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mall changes">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000" normalizeH="0" baseline="0" noProof="0" dirty="0">
              <a:ln>
                <a:noFill/>
              </a:ln>
              <a:solidFill>
                <a:srgbClr val="FDBB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9A327EF-0BFC-4007-A94B-850F6B48AF09}"/>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8" name="Picture 7">
            <a:extLst>
              <a:ext uri="{FF2B5EF4-FFF2-40B4-BE49-F238E27FC236}">
                <a16:creationId xmlns:a16="http://schemas.microsoft.com/office/drawing/2014/main" id="{93A66C0C-530C-4CDB-ABC7-399EC5745B86}"/>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10" name="Rectangle 9">
            <a:hlinkClick r:id="rId4"/>
            <a:extLst>
              <a:ext uri="{FF2B5EF4-FFF2-40B4-BE49-F238E27FC236}">
                <a16:creationId xmlns:a16="http://schemas.microsoft.com/office/drawing/2014/main" id="{9CE5BBB4-7E19-7448-B465-D0E6AEE34F1D}"/>
              </a:ext>
            </a:extLst>
          </p:cNvPr>
          <p:cNvSpPr/>
          <p:nvPr userDrawn="1"/>
        </p:nvSpPr>
        <p:spPr>
          <a:xfrm>
            <a:off x="598294" y="1185774"/>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4E165F3-8941-AB43-9236-F805D7B2C892}"/>
              </a:ext>
            </a:extLst>
          </p:cNvPr>
          <p:cNvSpPr txBox="1"/>
          <p:nvPr userDrawn="1"/>
        </p:nvSpPr>
        <p:spPr>
          <a:xfrm>
            <a:off x="2298816" y="1419798"/>
            <a:ext cx="2455469" cy="907941"/>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Remote working has saved us £3,600.</a:t>
            </a:r>
          </a:p>
          <a:p>
            <a:pPr>
              <a:spcBef>
                <a:spcPts val="600"/>
              </a:spcBef>
            </a:pPr>
            <a:r>
              <a:rPr lang="en-GB" sz="1600" i="1" dirty="0">
                <a:solidFill>
                  <a:schemeClr val="bg1"/>
                </a:solidFill>
                <a:latin typeface="Arial" panose="020B0604020202020204" pitchFamily="34" charset="0"/>
                <a:cs typeface="Arial" panose="020B0604020202020204" pitchFamily="34" charset="0"/>
              </a:rPr>
              <a:t>D&amp;G Office Interiors</a:t>
            </a:r>
          </a:p>
        </p:txBody>
      </p:sp>
      <p:pic>
        <p:nvPicPr>
          <p:cNvPr id="12" name="Picture 11">
            <a:extLst>
              <a:ext uri="{FF2B5EF4-FFF2-40B4-BE49-F238E27FC236}">
                <a16:creationId xmlns:a16="http://schemas.microsoft.com/office/drawing/2014/main" id="{8BAC20ED-1F1A-C442-BB99-D6413CDC8D02}"/>
              </a:ext>
            </a:extLst>
          </p:cNvPr>
          <p:cNvPicPr>
            <a:picLocks noChangeAspect="1"/>
          </p:cNvPicPr>
          <p:nvPr userDrawn="1"/>
        </p:nvPicPr>
        <p:blipFill>
          <a:blip r:embed="rId5"/>
          <a:stretch>
            <a:fillRect/>
          </a:stretch>
        </p:blipFill>
        <p:spPr>
          <a:xfrm>
            <a:off x="598293" y="1185774"/>
            <a:ext cx="1341781" cy="1341781"/>
          </a:xfrm>
          <a:prstGeom prst="rect">
            <a:avLst/>
          </a:prstGeom>
        </p:spPr>
      </p:pic>
      <p:sp>
        <p:nvSpPr>
          <p:cNvPr id="13" name="TextBox 12">
            <a:extLst>
              <a:ext uri="{FF2B5EF4-FFF2-40B4-BE49-F238E27FC236}">
                <a16:creationId xmlns:a16="http://schemas.microsoft.com/office/drawing/2014/main" id="{86946315-610E-2845-9526-DD82D0B348B6}"/>
              </a:ext>
            </a:extLst>
          </p:cNvPr>
          <p:cNvSpPr txBox="1"/>
          <p:nvPr userDrawn="1"/>
        </p:nvSpPr>
        <p:spPr>
          <a:xfrm>
            <a:off x="1968311" y="1147237"/>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73C2193-89F3-3C49-9D59-5C21712C5D95}"/>
              </a:ext>
            </a:extLst>
          </p:cNvPr>
          <p:cNvSpPr txBox="1"/>
          <p:nvPr userDrawn="1"/>
        </p:nvSpPr>
        <p:spPr>
          <a:xfrm rot="10800000">
            <a:off x="4084466" y="1125073"/>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15" name="Rectangle 14">
            <a:hlinkClick r:id="rId6"/>
            <a:extLst>
              <a:ext uri="{FF2B5EF4-FFF2-40B4-BE49-F238E27FC236}">
                <a16:creationId xmlns:a16="http://schemas.microsoft.com/office/drawing/2014/main" id="{799A7BE7-3920-B34E-9A50-F9523C86A9D8}"/>
              </a:ext>
            </a:extLst>
          </p:cNvPr>
          <p:cNvSpPr/>
          <p:nvPr userDrawn="1"/>
        </p:nvSpPr>
        <p:spPr>
          <a:xfrm>
            <a:off x="5476604" y="1185774"/>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927D65D8-E812-E745-A069-F1FF2C040F02}"/>
              </a:ext>
            </a:extLst>
          </p:cNvPr>
          <p:cNvSpPr txBox="1"/>
          <p:nvPr userDrawn="1"/>
        </p:nvSpPr>
        <p:spPr>
          <a:xfrm>
            <a:off x="7177127" y="1419798"/>
            <a:ext cx="2512408" cy="907941"/>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We’re driving 34% of our sales through Facebook.</a:t>
            </a:r>
          </a:p>
          <a:p>
            <a:pPr>
              <a:spcBef>
                <a:spcPts val="600"/>
              </a:spcBef>
            </a:pPr>
            <a:r>
              <a:rPr lang="en-GB" sz="1600" i="1" dirty="0">
                <a:solidFill>
                  <a:schemeClr val="bg1"/>
                </a:solidFill>
                <a:latin typeface="Arial" panose="020B0604020202020204" pitchFamily="34" charset="0"/>
                <a:cs typeface="Arial" panose="020B0604020202020204" pitchFamily="34" charset="0"/>
              </a:rPr>
              <a:t>Fit My Floor</a:t>
            </a:r>
          </a:p>
        </p:txBody>
      </p:sp>
      <p:pic>
        <p:nvPicPr>
          <p:cNvPr id="17" name="Picture 16">
            <a:extLst>
              <a:ext uri="{FF2B5EF4-FFF2-40B4-BE49-F238E27FC236}">
                <a16:creationId xmlns:a16="http://schemas.microsoft.com/office/drawing/2014/main" id="{9C73FC14-4BC8-C641-A69E-C77971F65C8D}"/>
              </a:ext>
            </a:extLst>
          </p:cNvPr>
          <p:cNvPicPr>
            <a:picLocks noChangeAspect="1"/>
          </p:cNvPicPr>
          <p:nvPr userDrawn="1"/>
        </p:nvPicPr>
        <p:blipFill>
          <a:blip r:embed="rId7"/>
          <a:stretch>
            <a:fillRect/>
          </a:stretch>
        </p:blipFill>
        <p:spPr>
          <a:xfrm>
            <a:off x="5476603" y="1185774"/>
            <a:ext cx="1341781" cy="1341781"/>
          </a:xfrm>
          <a:prstGeom prst="rect">
            <a:avLst/>
          </a:prstGeom>
        </p:spPr>
      </p:pic>
      <p:sp>
        <p:nvSpPr>
          <p:cNvPr id="18" name="TextBox 17">
            <a:extLst>
              <a:ext uri="{FF2B5EF4-FFF2-40B4-BE49-F238E27FC236}">
                <a16:creationId xmlns:a16="http://schemas.microsoft.com/office/drawing/2014/main" id="{E29FF15A-A62C-9242-8DE0-C3607CE94D8A}"/>
              </a:ext>
            </a:extLst>
          </p:cNvPr>
          <p:cNvSpPr txBox="1"/>
          <p:nvPr userDrawn="1"/>
        </p:nvSpPr>
        <p:spPr>
          <a:xfrm>
            <a:off x="6846621" y="1147237"/>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1C83612-8C57-5841-8EF7-94B3FEEA1805}"/>
              </a:ext>
            </a:extLst>
          </p:cNvPr>
          <p:cNvSpPr txBox="1"/>
          <p:nvPr userDrawn="1"/>
        </p:nvSpPr>
        <p:spPr>
          <a:xfrm rot="10800000">
            <a:off x="9572293" y="1078346"/>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F553853F-2C3F-7742-ABB2-A4C93FC167FB}"/>
              </a:ext>
            </a:extLst>
          </p:cNvPr>
          <p:cNvSpPr/>
          <p:nvPr userDrawn="1"/>
        </p:nvSpPr>
        <p:spPr>
          <a:xfrm>
            <a:off x="598294" y="2856308"/>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877F8693-396F-A043-86AE-82B97259DE39}"/>
              </a:ext>
            </a:extLst>
          </p:cNvPr>
          <p:cNvSpPr txBox="1"/>
          <p:nvPr userDrawn="1"/>
        </p:nvSpPr>
        <p:spPr>
          <a:xfrm>
            <a:off x="2298816" y="2958447"/>
            <a:ext cx="2797141" cy="1154162"/>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Digital technology</a:t>
            </a:r>
          </a:p>
          <a:p>
            <a:r>
              <a:rPr lang="en-GB" sz="1600" dirty="0">
                <a:solidFill>
                  <a:schemeClr val="bg1"/>
                </a:solidFill>
                <a:latin typeface="Arial" panose="020B0604020202020204" pitchFamily="34" charset="0"/>
                <a:cs typeface="Arial" panose="020B0604020202020204" pitchFamily="34" charset="0"/>
              </a:rPr>
              <a:t>helped increase</a:t>
            </a:r>
          </a:p>
          <a:p>
            <a:r>
              <a:rPr lang="en-GB" sz="1600" dirty="0">
                <a:solidFill>
                  <a:schemeClr val="bg1"/>
                </a:solidFill>
                <a:latin typeface="Arial" panose="020B0604020202020204" pitchFamily="34" charset="0"/>
                <a:cs typeface="Arial" panose="020B0604020202020204" pitchFamily="34" charset="0"/>
              </a:rPr>
              <a:t>our revenue by 20%.</a:t>
            </a:r>
          </a:p>
          <a:p>
            <a:pPr>
              <a:spcBef>
                <a:spcPts val="600"/>
              </a:spcBef>
            </a:pPr>
            <a:r>
              <a:rPr lang="en-GB" sz="1600" i="1" dirty="0">
                <a:solidFill>
                  <a:schemeClr val="bg1"/>
                </a:solidFill>
                <a:latin typeface="Arial" panose="020B0604020202020204" pitchFamily="34" charset="0"/>
                <a:cs typeface="Arial" panose="020B0604020202020204" pitchFamily="34" charset="0"/>
              </a:rPr>
              <a:t>Tarvin Precision Engineering</a:t>
            </a:r>
          </a:p>
        </p:txBody>
      </p:sp>
      <p:pic>
        <p:nvPicPr>
          <p:cNvPr id="22" name="Picture 21">
            <a:extLst>
              <a:ext uri="{FF2B5EF4-FFF2-40B4-BE49-F238E27FC236}">
                <a16:creationId xmlns:a16="http://schemas.microsoft.com/office/drawing/2014/main" id="{ACA15789-A7CD-2141-B13F-D4327FB203DE}"/>
              </a:ext>
            </a:extLst>
          </p:cNvPr>
          <p:cNvPicPr>
            <a:picLocks noChangeAspect="1"/>
          </p:cNvPicPr>
          <p:nvPr userDrawn="1"/>
        </p:nvPicPr>
        <p:blipFill>
          <a:blip r:embed="rId8"/>
          <a:stretch>
            <a:fillRect/>
          </a:stretch>
        </p:blipFill>
        <p:spPr>
          <a:xfrm>
            <a:off x="598293" y="2856308"/>
            <a:ext cx="1341781" cy="1341781"/>
          </a:xfrm>
          <a:prstGeom prst="rect">
            <a:avLst/>
          </a:prstGeom>
        </p:spPr>
      </p:pic>
      <p:sp>
        <p:nvSpPr>
          <p:cNvPr id="23" name="TextBox 22">
            <a:extLst>
              <a:ext uri="{FF2B5EF4-FFF2-40B4-BE49-F238E27FC236}">
                <a16:creationId xmlns:a16="http://schemas.microsoft.com/office/drawing/2014/main" id="{17E24B68-2DDF-8644-977C-3474C85C16F1}"/>
              </a:ext>
            </a:extLst>
          </p:cNvPr>
          <p:cNvSpPr txBox="1"/>
          <p:nvPr userDrawn="1"/>
        </p:nvSpPr>
        <p:spPr>
          <a:xfrm>
            <a:off x="1968311" y="2738642"/>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8C3A7D9-021D-D248-BC2D-E6EB870B08AA}"/>
              </a:ext>
            </a:extLst>
          </p:cNvPr>
          <p:cNvSpPr txBox="1"/>
          <p:nvPr userDrawn="1"/>
        </p:nvSpPr>
        <p:spPr>
          <a:xfrm rot="10800000">
            <a:off x="4345165" y="2896885"/>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886F22D0-A652-FD45-BA57-025D06C48AFD}"/>
              </a:ext>
            </a:extLst>
          </p:cNvPr>
          <p:cNvSpPr/>
          <p:nvPr userDrawn="1"/>
        </p:nvSpPr>
        <p:spPr>
          <a:xfrm>
            <a:off x="5476604" y="2856308"/>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5446EDE8-7ADA-0641-8E50-BA620286895D}"/>
              </a:ext>
            </a:extLst>
          </p:cNvPr>
          <p:cNvSpPr txBox="1"/>
          <p:nvPr userDrawn="1"/>
        </p:nvSpPr>
        <p:spPr>
          <a:xfrm>
            <a:off x="7177125" y="3072744"/>
            <a:ext cx="2661879" cy="907941"/>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We boosted revenue by 40% with cloud technology.</a:t>
            </a:r>
          </a:p>
          <a:p>
            <a:pPr>
              <a:spcBef>
                <a:spcPts val="600"/>
              </a:spcBef>
            </a:pPr>
            <a:r>
              <a:rPr lang="en-GB" sz="1600" i="1" dirty="0">
                <a:solidFill>
                  <a:schemeClr val="bg1"/>
                </a:solidFill>
                <a:latin typeface="Arial" panose="020B0604020202020204" pitchFamily="34" charset="0"/>
                <a:cs typeface="Arial" panose="020B0604020202020204" pitchFamily="34" charset="0"/>
              </a:rPr>
              <a:t>Nordic International</a:t>
            </a:r>
          </a:p>
        </p:txBody>
      </p:sp>
      <p:pic>
        <p:nvPicPr>
          <p:cNvPr id="27" name="Picture 26">
            <a:extLst>
              <a:ext uri="{FF2B5EF4-FFF2-40B4-BE49-F238E27FC236}">
                <a16:creationId xmlns:a16="http://schemas.microsoft.com/office/drawing/2014/main" id="{D14B46E3-298F-B64F-865F-159F91D23E3B}"/>
              </a:ext>
            </a:extLst>
          </p:cNvPr>
          <p:cNvPicPr>
            <a:picLocks noChangeAspect="1"/>
          </p:cNvPicPr>
          <p:nvPr userDrawn="1"/>
        </p:nvPicPr>
        <p:blipFill>
          <a:blip r:embed="rId9"/>
          <a:stretch>
            <a:fillRect/>
          </a:stretch>
        </p:blipFill>
        <p:spPr>
          <a:xfrm>
            <a:off x="5476603" y="2856308"/>
            <a:ext cx="1341781" cy="1341781"/>
          </a:xfrm>
          <a:prstGeom prst="rect">
            <a:avLst/>
          </a:prstGeom>
        </p:spPr>
      </p:pic>
      <p:sp>
        <p:nvSpPr>
          <p:cNvPr id="28" name="TextBox 27">
            <a:extLst>
              <a:ext uri="{FF2B5EF4-FFF2-40B4-BE49-F238E27FC236}">
                <a16:creationId xmlns:a16="http://schemas.microsoft.com/office/drawing/2014/main" id="{CD2B3AD0-C47C-8443-9617-07BEB339DBBF}"/>
              </a:ext>
            </a:extLst>
          </p:cNvPr>
          <p:cNvSpPr txBox="1"/>
          <p:nvPr userDrawn="1"/>
        </p:nvSpPr>
        <p:spPr>
          <a:xfrm>
            <a:off x="6846621" y="2808978"/>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79D0A55-532B-5E40-B838-84A780DB65A8}"/>
              </a:ext>
            </a:extLst>
          </p:cNvPr>
          <p:cNvSpPr txBox="1"/>
          <p:nvPr userDrawn="1"/>
        </p:nvSpPr>
        <p:spPr>
          <a:xfrm rot="10800000">
            <a:off x="9634970" y="2556870"/>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2E14C36-A546-4343-8C40-A46122A3097F}"/>
              </a:ext>
            </a:extLst>
          </p:cNvPr>
          <p:cNvSpPr/>
          <p:nvPr userDrawn="1"/>
        </p:nvSpPr>
        <p:spPr>
          <a:xfrm>
            <a:off x="598294" y="4509255"/>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B11D9D1C-CBB7-FD40-AE96-B330C10DE862}"/>
              </a:ext>
            </a:extLst>
          </p:cNvPr>
          <p:cNvSpPr txBox="1"/>
          <p:nvPr userDrawn="1"/>
        </p:nvSpPr>
        <p:spPr>
          <a:xfrm>
            <a:off x="2298816" y="4611394"/>
            <a:ext cx="2352733" cy="1154162"/>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We made 300% efficiency savings</a:t>
            </a:r>
          </a:p>
          <a:p>
            <a:r>
              <a:rPr lang="en-GB" sz="1600" dirty="0">
                <a:solidFill>
                  <a:schemeClr val="bg1"/>
                </a:solidFill>
                <a:latin typeface="Arial" panose="020B0604020202020204" pitchFamily="34" charset="0"/>
                <a:cs typeface="Arial" panose="020B0604020202020204" pitchFamily="34" charset="0"/>
              </a:rPr>
              <a:t>with digital technology.</a:t>
            </a:r>
          </a:p>
          <a:p>
            <a:pPr>
              <a:spcBef>
                <a:spcPts val="600"/>
              </a:spcBef>
            </a:pPr>
            <a:r>
              <a:rPr lang="en-GB" sz="1600" i="1" dirty="0">
                <a:solidFill>
                  <a:schemeClr val="bg1"/>
                </a:solidFill>
                <a:latin typeface="Arial" panose="020B0604020202020204" pitchFamily="34" charset="0"/>
                <a:cs typeface="Arial" panose="020B0604020202020204" pitchFamily="34" charset="0"/>
              </a:rPr>
              <a:t>GeoSmart Decisions</a:t>
            </a:r>
          </a:p>
        </p:txBody>
      </p:sp>
      <p:pic>
        <p:nvPicPr>
          <p:cNvPr id="32" name="Picture 31">
            <a:extLst>
              <a:ext uri="{FF2B5EF4-FFF2-40B4-BE49-F238E27FC236}">
                <a16:creationId xmlns:a16="http://schemas.microsoft.com/office/drawing/2014/main" id="{D188BF37-EDCE-0D42-907F-F4A5C33DB7AD}"/>
              </a:ext>
            </a:extLst>
          </p:cNvPr>
          <p:cNvPicPr>
            <a:picLocks noChangeAspect="1"/>
          </p:cNvPicPr>
          <p:nvPr userDrawn="1"/>
        </p:nvPicPr>
        <p:blipFill>
          <a:blip r:embed="rId10"/>
          <a:stretch>
            <a:fillRect/>
          </a:stretch>
        </p:blipFill>
        <p:spPr>
          <a:xfrm>
            <a:off x="598293" y="4509255"/>
            <a:ext cx="1341781" cy="1341781"/>
          </a:xfrm>
          <a:prstGeom prst="rect">
            <a:avLst/>
          </a:prstGeom>
        </p:spPr>
      </p:pic>
      <p:sp>
        <p:nvSpPr>
          <p:cNvPr id="33" name="TextBox 32">
            <a:extLst>
              <a:ext uri="{FF2B5EF4-FFF2-40B4-BE49-F238E27FC236}">
                <a16:creationId xmlns:a16="http://schemas.microsoft.com/office/drawing/2014/main" id="{88B5A95D-7F0F-8843-A231-AE3D3705AFFF}"/>
              </a:ext>
            </a:extLst>
          </p:cNvPr>
          <p:cNvSpPr txBox="1"/>
          <p:nvPr userDrawn="1"/>
        </p:nvSpPr>
        <p:spPr>
          <a:xfrm>
            <a:off x="1968311" y="4417965"/>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9EFCF06-6FD0-F049-8B11-D0687E820054}"/>
              </a:ext>
            </a:extLst>
          </p:cNvPr>
          <p:cNvSpPr txBox="1"/>
          <p:nvPr userDrawn="1"/>
        </p:nvSpPr>
        <p:spPr>
          <a:xfrm rot="10800000">
            <a:off x="4516830" y="4508794"/>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62443AE1-BBF1-0C45-ABC3-3B8EA2394E9E}"/>
              </a:ext>
            </a:extLst>
          </p:cNvPr>
          <p:cNvSpPr/>
          <p:nvPr userDrawn="1"/>
        </p:nvSpPr>
        <p:spPr>
          <a:xfrm>
            <a:off x="5476604" y="4505940"/>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AE71CFDE-1670-DC4B-8202-9DF75FF47B7E}"/>
              </a:ext>
            </a:extLst>
          </p:cNvPr>
          <p:cNvSpPr txBox="1"/>
          <p:nvPr userDrawn="1"/>
        </p:nvSpPr>
        <p:spPr>
          <a:xfrm>
            <a:off x="7177125" y="4722376"/>
            <a:ext cx="2849895" cy="907941"/>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Switching to digital increased our productivity by 50%.</a:t>
            </a:r>
          </a:p>
          <a:p>
            <a:pPr>
              <a:spcBef>
                <a:spcPts val="600"/>
              </a:spcBef>
            </a:pPr>
            <a:r>
              <a:rPr lang="en-GB" sz="1600" i="1" dirty="0">
                <a:solidFill>
                  <a:schemeClr val="bg1"/>
                </a:solidFill>
                <a:latin typeface="Arial" panose="020B0604020202020204" pitchFamily="34" charset="0"/>
                <a:cs typeface="Arial" panose="020B0604020202020204" pitchFamily="34" charset="0"/>
              </a:rPr>
              <a:t>Enquin Environmental</a:t>
            </a:r>
          </a:p>
        </p:txBody>
      </p:sp>
      <p:pic>
        <p:nvPicPr>
          <p:cNvPr id="37" name="Picture 36">
            <a:extLst>
              <a:ext uri="{FF2B5EF4-FFF2-40B4-BE49-F238E27FC236}">
                <a16:creationId xmlns:a16="http://schemas.microsoft.com/office/drawing/2014/main" id="{7F9CA519-B583-8D4C-A479-B23B8F5E56A7}"/>
              </a:ext>
            </a:extLst>
          </p:cNvPr>
          <p:cNvPicPr>
            <a:picLocks noChangeAspect="1"/>
          </p:cNvPicPr>
          <p:nvPr userDrawn="1"/>
        </p:nvPicPr>
        <p:blipFill>
          <a:blip r:embed="rId11"/>
          <a:stretch>
            <a:fillRect/>
          </a:stretch>
        </p:blipFill>
        <p:spPr>
          <a:xfrm>
            <a:off x="5476603" y="4505940"/>
            <a:ext cx="1341781" cy="1341781"/>
          </a:xfrm>
          <a:prstGeom prst="rect">
            <a:avLst/>
          </a:prstGeom>
        </p:spPr>
      </p:pic>
      <p:sp>
        <p:nvSpPr>
          <p:cNvPr id="38" name="TextBox 37">
            <a:extLst>
              <a:ext uri="{FF2B5EF4-FFF2-40B4-BE49-F238E27FC236}">
                <a16:creationId xmlns:a16="http://schemas.microsoft.com/office/drawing/2014/main" id="{FCA40518-C237-5542-B716-F73D1D4E0798}"/>
              </a:ext>
            </a:extLst>
          </p:cNvPr>
          <p:cNvSpPr txBox="1"/>
          <p:nvPr userDrawn="1"/>
        </p:nvSpPr>
        <p:spPr>
          <a:xfrm>
            <a:off x="6846621" y="4458610"/>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6F15B85A-D515-8C42-8BAC-CD7F7188030F}"/>
              </a:ext>
            </a:extLst>
          </p:cNvPr>
          <p:cNvSpPr txBox="1"/>
          <p:nvPr userDrawn="1"/>
        </p:nvSpPr>
        <p:spPr>
          <a:xfrm rot="10800000">
            <a:off x="9482123" y="4508797"/>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40" name="Rectangle 39">
            <a:hlinkClick r:id="rId4"/>
            <a:extLst>
              <a:ext uri="{FF2B5EF4-FFF2-40B4-BE49-F238E27FC236}">
                <a16:creationId xmlns:a16="http://schemas.microsoft.com/office/drawing/2014/main" id="{A5F87FC7-FA91-CE48-8AF1-0BFF8976052B}"/>
              </a:ext>
            </a:extLst>
          </p:cNvPr>
          <p:cNvSpPr/>
          <p:nvPr userDrawn="1"/>
        </p:nvSpPr>
        <p:spPr>
          <a:xfrm>
            <a:off x="597866" y="1176985"/>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hlinkClick r:id="rId12"/>
            <a:extLst>
              <a:ext uri="{FF2B5EF4-FFF2-40B4-BE49-F238E27FC236}">
                <a16:creationId xmlns:a16="http://schemas.microsoft.com/office/drawing/2014/main" id="{8F5D51F9-F1BC-C145-9F55-BD1DD568B290}"/>
              </a:ext>
            </a:extLst>
          </p:cNvPr>
          <p:cNvSpPr/>
          <p:nvPr userDrawn="1"/>
        </p:nvSpPr>
        <p:spPr>
          <a:xfrm>
            <a:off x="597866" y="2856308"/>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hlinkClick r:id="rId13"/>
            <a:extLst>
              <a:ext uri="{FF2B5EF4-FFF2-40B4-BE49-F238E27FC236}">
                <a16:creationId xmlns:a16="http://schemas.microsoft.com/office/drawing/2014/main" id="{6C096937-43BF-E544-BC82-09C6C4EB7366}"/>
              </a:ext>
            </a:extLst>
          </p:cNvPr>
          <p:cNvSpPr/>
          <p:nvPr userDrawn="1"/>
        </p:nvSpPr>
        <p:spPr>
          <a:xfrm>
            <a:off x="597866" y="4512114"/>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hlinkClick r:id="rId6"/>
            <a:extLst>
              <a:ext uri="{FF2B5EF4-FFF2-40B4-BE49-F238E27FC236}">
                <a16:creationId xmlns:a16="http://schemas.microsoft.com/office/drawing/2014/main" id="{4C093D64-4708-604A-9C8F-435F261CF629}"/>
              </a:ext>
            </a:extLst>
          </p:cNvPr>
          <p:cNvSpPr/>
          <p:nvPr userDrawn="1"/>
        </p:nvSpPr>
        <p:spPr>
          <a:xfrm>
            <a:off x="5476176" y="1176985"/>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hlinkClick r:id="rId14"/>
            <a:extLst>
              <a:ext uri="{FF2B5EF4-FFF2-40B4-BE49-F238E27FC236}">
                <a16:creationId xmlns:a16="http://schemas.microsoft.com/office/drawing/2014/main" id="{73057185-827C-BF4B-8B80-4267D83C5BB8}"/>
              </a:ext>
            </a:extLst>
          </p:cNvPr>
          <p:cNvSpPr/>
          <p:nvPr userDrawn="1"/>
        </p:nvSpPr>
        <p:spPr>
          <a:xfrm>
            <a:off x="5476176" y="2856308"/>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hlinkClick r:id="rId15"/>
            <a:extLst>
              <a:ext uri="{FF2B5EF4-FFF2-40B4-BE49-F238E27FC236}">
                <a16:creationId xmlns:a16="http://schemas.microsoft.com/office/drawing/2014/main" id="{DD6C6E50-70EB-2B41-85A5-CA3FBBE846D8}"/>
              </a:ext>
            </a:extLst>
          </p:cNvPr>
          <p:cNvSpPr/>
          <p:nvPr userDrawn="1"/>
        </p:nvSpPr>
        <p:spPr>
          <a:xfrm>
            <a:off x="5476176" y="4512114"/>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itle 1">
            <a:extLst>
              <a:ext uri="{FF2B5EF4-FFF2-40B4-BE49-F238E27FC236}">
                <a16:creationId xmlns:a16="http://schemas.microsoft.com/office/drawing/2014/main" id="{46901DD4-62E5-654C-A12D-BDB016A5A510}"/>
              </a:ext>
            </a:extLst>
          </p:cNvPr>
          <p:cNvSpPr txBox="1">
            <a:spLocks/>
          </p:cNvSpPr>
          <p:nvPr userDrawn="1"/>
        </p:nvSpPr>
        <p:spPr>
          <a:xfrm>
            <a:off x="526428" y="424479"/>
            <a:ext cx="11665571" cy="6203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0" i="0" kern="1200" spc="1500" baseline="0">
                <a:solidFill>
                  <a:schemeClr val="bg1"/>
                </a:solidFill>
                <a:latin typeface="Averta" charset="0"/>
                <a:ea typeface="Averta" charset="0"/>
                <a:cs typeface="Averta" charset="0"/>
              </a:defRPr>
            </a:lvl1pPr>
          </a:lstStyle>
          <a:p>
            <a:pPr algn="l"/>
            <a:r>
              <a:rPr lang="en-GB" sz="2500" spc="1000" baseline="0" dirty="0">
                <a:solidFill>
                  <a:srgbClr val="C80108"/>
                </a:solidFill>
                <a:latin typeface="Arial" panose="020B0604020202020204" pitchFamily="34" charset="0"/>
                <a:cs typeface="Arial" panose="020B0604020202020204" pitchFamily="34" charset="0"/>
              </a:rPr>
              <a:t>SMALL CHANGES MAKE BIG DIFFERENCES</a:t>
            </a:r>
            <a:endParaRPr lang="en-US" sz="2500" spc="1000" baseline="0" dirty="0">
              <a:solidFill>
                <a:srgbClr val="C8010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6484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lp more businesses">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9A327EF-0BFC-4007-A94B-850F6B48AF09}"/>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8" name="Picture 7">
            <a:extLst>
              <a:ext uri="{FF2B5EF4-FFF2-40B4-BE49-F238E27FC236}">
                <a16:creationId xmlns:a16="http://schemas.microsoft.com/office/drawing/2014/main" id="{93A66C0C-530C-4CDB-ABC7-399EC5745B86}"/>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10" name="Rectangle 9">
            <a:extLst>
              <a:ext uri="{FF2B5EF4-FFF2-40B4-BE49-F238E27FC236}">
                <a16:creationId xmlns:a16="http://schemas.microsoft.com/office/drawing/2014/main" id="{D9275D47-53D6-E04C-B2EA-20E7CF9632E8}"/>
              </a:ext>
            </a:extLst>
          </p:cNvPr>
          <p:cNvSpPr/>
          <p:nvPr userDrawn="1"/>
        </p:nvSpPr>
        <p:spPr>
          <a:xfrm>
            <a:off x="617965" y="1469523"/>
            <a:ext cx="2873834" cy="3798151"/>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FD8B392-5581-1944-BDF5-A7880BC389C0}"/>
              </a:ext>
            </a:extLst>
          </p:cNvPr>
          <p:cNvSpPr/>
          <p:nvPr userDrawn="1"/>
        </p:nvSpPr>
        <p:spPr>
          <a:xfrm>
            <a:off x="3886092" y="1510996"/>
            <a:ext cx="2853632" cy="3756678"/>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8497CB6-08F3-8748-A863-31096F291BF4}"/>
              </a:ext>
            </a:extLst>
          </p:cNvPr>
          <p:cNvSpPr/>
          <p:nvPr userDrawn="1"/>
        </p:nvSpPr>
        <p:spPr>
          <a:xfrm>
            <a:off x="3886092" y="1510996"/>
            <a:ext cx="2853632" cy="2391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3995184-D339-9045-ABC6-08189F76830C}"/>
              </a:ext>
            </a:extLst>
          </p:cNvPr>
          <p:cNvSpPr/>
          <p:nvPr userDrawn="1"/>
        </p:nvSpPr>
        <p:spPr>
          <a:xfrm>
            <a:off x="7130629" y="1510996"/>
            <a:ext cx="2853632" cy="3756678"/>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88EE619-BA26-1645-9DA6-F8A6A301DA49}"/>
              </a:ext>
            </a:extLst>
          </p:cNvPr>
          <p:cNvSpPr/>
          <p:nvPr userDrawn="1"/>
        </p:nvSpPr>
        <p:spPr>
          <a:xfrm>
            <a:off x="7130629" y="1478043"/>
            <a:ext cx="2853632" cy="242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B57F40C-EC0E-8343-BFF2-0DF517A9D1E4}"/>
              </a:ext>
            </a:extLst>
          </p:cNvPr>
          <p:cNvSpPr txBox="1"/>
          <p:nvPr userDrawn="1"/>
        </p:nvSpPr>
        <p:spPr>
          <a:xfrm>
            <a:off x="605640" y="3902672"/>
            <a:ext cx="2853632" cy="400110"/>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Use our resources</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82F9E64-BC6D-C643-8972-D46A4EDC5B80}"/>
              </a:ext>
            </a:extLst>
          </p:cNvPr>
          <p:cNvSpPr txBox="1"/>
          <p:nvPr userDrawn="1"/>
        </p:nvSpPr>
        <p:spPr>
          <a:xfrm>
            <a:off x="605639" y="4332181"/>
            <a:ext cx="2853632" cy="830997"/>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If our service would benefit your contacts, drop a link</a:t>
            </a:r>
          </a:p>
          <a:p>
            <a:pPr algn="ctr"/>
            <a:r>
              <a:rPr lang="en-GB" sz="1600" dirty="0">
                <a:solidFill>
                  <a:schemeClr val="bg1">
                    <a:lumMod val="95000"/>
                  </a:schemeClr>
                </a:solidFill>
                <a:latin typeface="Arial" panose="020B0604020202020204" pitchFamily="34" charset="0"/>
                <a:cs typeface="Arial" panose="020B0604020202020204" pitchFamily="34" charset="0"/>
              </a:rPr>
              <a:t>to us on your website</a:t>
            </a:r>
          </a:p>
        </p:txBody>
      </p:sp>
      <p:sp>
        <p:nvSpPr>
          <p:cNvPr id="18" name="TextBox 17">
            <a:extLst>
              <a:ext uri="{FF2B5EF4-FFF2-40B4-BE49-F238E27FC236}">
                <a16:creationId xmlns:a16="http://schemas.microsoft.com/office/drawing/2014/main" id="{526FAE3B-BD64-1D4B-B828-603DDECCDF3A}"/>
              </a:ext>
            </a:extLst>
          </p:cNvPr>
          <p:cNvSpPr txBox="1"/>
          <p:nvPr userDrawn="1"/>
        </p:nvSpPr>
        <p:spPr>
          <a:xfrm>
            <a:off x="3885830" y="3902672"/>
            <a:ext cx="2853894" cy="400110"/>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You like, we like</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55879EA-D961-5C4D-91CB-4D20776723CD}"/>
              </a:ext>
            </a:extLst>
          </p:cNvPr>
          <p:cNvSpPr txBox="1"/>
          <p:nvPr userDrawn="1"/>
        </p:nvSpPr>
        <p:spPr>
          <a:xfrm>
            <a:off x="3886093" y="4332181"/>
            <a:ext cx="2853632" cy="830997"/>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Connect with us on Facebook, LinkedIn</a:t>
            </a:r>
          </a:p>
          <a:p>
            <a:pPr algn="ctr"/>
            <a:r>
              <a:rPr lang="en-GB" sz="1600" dirty="0">
                <a:solidFill>
                  <a:schemeClr val="bg1">
                    <a:lumMod val="95000"/>
                  </a:schemeClr>
                </a:solidFill>
                <a:latin typeface="Arial" panose="020B0604020202020204" pitchFamily="34" charset="0"/>
                <a:cs typeface="Arial" panose="020B0604020202020204" pitchFamily="34" charset="0"/>
              </a:rPr>
              <a:t>and Twitter</a:t>
            </a:r>
            <a:endParaRPr lang="en-GB" sz="1600" i="1" dirty="0">
              <a:solidFill>
                <a:schemeClr val="bg1">
                  <a:lumMod val="95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31D547B-5BAB-7F4D-AF35-D4A3B3DCD1CF}"/>
              </a:ext>
            </a:extLst>
          </p:cNvPr>
          <p:cNvSpPr txBox="1"/>
          <p:nvPr userDrawn="1"/>
        </p:nvSpPr>
        <p:spPr>
          <a:xfrm>
            <a:off x="7130629" y="3902672"/>
            <a:ext cx="2853632" cy="400110"/>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Share our content</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EB14997-94C4-BA40-A27F-59F88B8D23F9}"/>
              </a:ext>
            </a:extLst>
          </p:cNvPr>
          <p:cNvSpPr txBox="1"/>
          <p:nvPr userDrawn="1"/>
        </p:nvSpPr>
        <p:spPr>
          <a:xfrm>
            <a:off x="7130628" y="4332179"/>
            <a:ext cx="2853633" cy="830997"/>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A wide range of</a:t>
            </a:r>
          </a:p>
          <a:p>
            <a:pPr algn="ctr"/>
            <a:r>
              <a:rPr lang="en-GB" sz="1600" dirty="0">
                <a:solidFill>
                  <a:schemeClr val="bg1">
                    <a:lumMod val="95000"/>
                  </a:schemeClr>
                </a:solidFill>
                <a:latin typeface="Arial" panose="020B0604020202020204" pitchFamily="34" charset="0"/>
                <a:cs typeface="Arial" panose="020B0604020202020204" pitchFamily="34" charset="0"/>
              </a:rPr>
              <a:t>case studies, guides</a:t>
            </a:r>
          </a:p>
          <a:p>
            <a:pPr algn="ctr"/>
            <a:r>
              <a:rPr lang="en-GB" sz="1600" dirty="0">
                <a:solidFill>
                  <a:schemeClr val="bg1">
                    <a:lumMod val="95000"/>
                  </a:schemeClr>
                </a:solidFill>
                <a:latin typeface="Arial" panose="020B0604020202020204" pitchFamily="34" charset="0"/>
                <a:cs typeface="Arial" panose="020B0604020202020204" pitchFamily="34" charset="0"/>
              </a:rPr>
              <a:t>and top tips are available</a:t>
            </a:r>
          </a:p>
        </p:txBody>
      </p:sp>
      <p:pic>
        <p:nvPicPr>
          <p:cNvPr id="22" name="Picture 21">
            <a:extLst>
              <a:ext uri="{FF2B5EF4-FFF2-40B4-BE49-F238E27FC236}">
                <a16:creationId xmlns:a16="http://schemas.microsoft.com/office/drawing/2014/main" id="{1E6AB59A-46D4-BA40-84D9-3D00AA280EFD}"/>
              </a:ext>
            </a:extLst>
          </p:cNvPr>
          <p:cNvPicPr>
            <a:picLocks noChangeAspect="1"/>
          </p:cNvPicPr>
          <p:nvPr userDrawn="1"/>
        </p:nvPicPr>
        <p:blipFill rotWithShape="1">
          <a:blip r:embed="rId4"/>
          <a:srcRect b="1514"/>
          <a:stretch/>
        </p:blipFill>
        <p:spPr>
          <a:xfrm>
            <a:off x="7203270" y="1558836"/>
            <a:ext cx="2696381" cy="2235518"/>
          </a:xfrm>
          <a:prstGeom prst="rect">
            <a:avLst/>
          </a:prstGeom>
          <a:solidFill>
            <a:schemeClr val="bg1"/>
          </a:solidFill>
        </p:spPr>
      </p:pic>
      <p:pic>
        <p:nvPicPr>
          <p:cNvPr id="23" name="Picture 22">
            <a:extLst>
              <a:ext uri="{FF2B5EF4-FFF2-40B4-BE49-F238E27FC236}">
                <a16:creationId xmlns:a16="http://schemas.microsoft.com/office/drawing/2014/main" id="{13F07FF9-E34F-DA4B-8926-028031402048}"/>
              </a:ext>
            </a:extLst>
          </p:cNvPr>
          <p:cNvPicPr>
            <a:picLocks noChangeAspect="1"/>
          </p:cNvPicPr>
          <p:nvPr userDrawn="1"/>
        </p:nvPicPr>
        <p:blipFill rotWithShape="1">
          <a:blip r:embed="rId5"/>
          <a:srcRect b="1514"/>
          <a:stretch/>
        </p:blipFill>
        <p:spPr>
          <a:xfrm>
            <a:off x="3886888" y="1493649"/>
            <a:ext cx="2853633" cy="2365892"/>
          </a:xfrm>
          <a:prstGeom prst="rect">
            <a:avLst/>
          </a:prstGeom>
        </p:spPr>
      </p:pic>
      <p:pic>
        <p:nvPicPr>
          <p:cNvPr id="24" name="Picture 23">
            <a:extLst>
              <a:ext uri="{FF2B5EF4-FFF2-40B4-BE49-F238E27FC236}">
                <a16:creationId xmlns:a16="http://schemas.microsoft.com/office/drawing/2014/main" id="{02BA0A6C-5542-F24E-BC41-A33B0F4B4351}"/>
              </a:ext>
            </a:extLst>
          </p:cNvPr>
          <p:cNvPicPr>
            <a:picLocks noChangeAspect="1"/>
          </p:cNvPicPr>
          <p:nvPr userDrawn="1"/>
        </p:nvPicPr>
        <p:blipFill rotWithShape="1">
          <a:blip r:embed="rId6"/>
          <a:srcRect b="10654"/>
          <a:stretch/>
        </p:blipFill>
        <p:spPr>
          <a:xfrm>
            <a:off x="618762" y="1469523"/>
            <a:ext cx="2863838" cy="2433150"/>
          </a:xfrm>
          <a:prstGeom prst="rect">
            <a:avLst/>
          </a:prstGeom>
        </p:spPr>
      </p:pic>
      <p:sp>
        <p:nvSpPr>
          <p:cNvPr id="25" name="Rectangle 24">
            <a:hlinkClick r:id="rId7"/>
            <a:extLst>
              <a:ext uri="{FF2B5EF4-FFF2-40B4-BE49-F238E27FC236}">
                <a16:creationId xmlns:a16="http://schemas.microsoft.com/office/drawing/2014/main" id="{08270C39-3E75-0E4A-81BD-F6F3FACFA51F}"/>
              </a:ext>
            </a:extLst>
          </p:cNvPr>
          <p:cNvSpPr/>
          <p:nvPr userDrawn="1"/>
        </p:nvSpPr>
        <p:spPr>
          <a:xfrm>
            <a:off x="7130628" y="1478044"/>
            <a:ext cx="2853633" cy="3796706"/>
          </a:xfrm>
          <a:prstGeom prst="rect">
            <a:avLst/>
          </a:prstGeom>
          <a:noFill/>
          <a:ln w="25400">
            <a:solidFill>
              <a:srgbClr val="005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hlinkClick r:id="rId8"/>
            <a:extLst>
              <a:ext uri="{FF2B5EF4-FFF2-40B4-BE49-F238E27FC236}">
                <a16:creationId xmlns:a16="http://schemas.microsoft.com/office/drawing/2014/main" id="{87BD419B-B94D-EB4F-83D5-0158FAC79F73}"/>
              </a:ext>
            </a:extLst>
          </p:cNvPr>
          <p:cNvSpPr/>
          <p:nvPr userDrawn="1"/>
        </p:nvSpPr>
        <p:spPr>
          <a:xfrm>
            <a:off x="3872707" y="1478044"/>
            <a:ext cx="2867017" cy="3796706"/>
          </a:xfrm>
          <a:prstGeom prst="rect">
            <a:avLst/>
          </a:prstGeom>
          <a:noFill/>
          <a:ln w="25400">
            <a:solidFill>
              <a:srgbClr val="005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9"/>
            <a:extLst>
              <a:ext uri="{FF2B5EF4-FFF2-40B4-BE49-F238E27FC236}">
                <a16:creationId xmlns:a16="http://schemas.microsoft.com/office/drawing/2014/main" id="{3C4CD80D-64C5-A841-92F8-7B450D56DD95}"/>
              </a:ext>
            </a:extLst>
          </p:cNvPr>
          <p:cNvSpPr/>
          <p:nvPr userDrawn="1"/>
        </p:nvSpPr>
        <p:spPr>
          <a:xfrm>
            <a:off x="621201" y="1474120"/>
            <a:ext cx="2865600" cy="3800630"/>
          </a:xfrm>
          <a:prstGeom prst="rect">
            <a:avLst/>
          </a:prstGeom>
          <a:noFill/>
          <a:ln w="25400">
            <a:solidFill>
              <a:srgbClr val="005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itle 1">
            <a:extLst>
              <a:ext uri="{FF2B5EF4-FFF2-40B4-BE49-F238E27FC236}">
                <a16:creationId xmlns:a16="http://schemas.microsoft.com/office/drawing/2014/main" id="{B78B6775-C374-6348-B6EC-B8B1CCD459C3}"/>
              </a:ext>
            </a:extLst>
          </p:cNvPr>
          <p:cNvSpPr txBox="1">
            <a:spLocks/>
          </p:cNvSpPr>
          <p:nvPr userDrawn="1"/>
        </p:nvSpPr>
        <p:spPr>
          <a:xfrm>
            <a:off x="526428" y="424479"/>
            <a:ext cx="11665571" cy="6203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0" i="0" kern="1200" spc="1500" baseline="0">
                <a:solidFill>
                  <a:schemeClr val="bg1"/>
                </a:solidFill>
                <a:latin typeface="Averta" charset="0"/>
                <a:ea typeface="Averta" charset="0"/>
                <a:cs typeface="Averta" charset="0"/>
              </a:defRPr>
            </a:lvl1pPr>
          </a:lstStyle>
          <a:p>
            <a:pPr algn="l"/>
            <a:r>
              <a:rPr lang="en-GB" sz="2500" spc="1000" baseline="0" dirty="0">
                <a:solidFill>
                  <a:srgbClr val="C80108"/>
                </a:solidFill>
                <a:latin typeface="Arial" panose="020B0604020202020204" pitchFamily="34" charset="0"/>
                <a:cs typeface="Arial" panose="020B0604020202020204" pitchFamily="34" charset="0"/>
              </a:rPr>
              <a:t>HELP MORE BUSINESSES BENEFIT</a:t>
            </a:r>
            <a:endParaRPr lang="en-US" sz="2500" spc="1000" baseline="0" dirty="0">
              <a:solidFill>
                <a:srgbClr val="C8010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6355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ext Steps (Eng)">
    <p:bg>
      <p:bgPr>
        <a:solidFill>
          <a:srgbClr val="DAD9D7"/>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C84058-E1A4-4B32-9EEC-80187C9FD102}"/>
              </a:ext>
            </a:extLst>
          </p:cNvPr>
          <p:cNvSpPr txBox="1">
            <a:spLocks/>
          </p:cNvSpPr>
          <p:nvPr userDrawn="1"/>
        </p:nvSpPr>
        <p:spPr>
          <a:xfrm>
            <a:off x="1409642" y="4827506"/>
            <a:ext cx="8822254" cy="53831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0" i="0" kern="1200" spc="1500" baseline="0">
                <a:solidFill>
                  <a:schemeClr val="bg1"/>
                </a:solidFill>
                <a:latin typeface="Averta" charset="0"/>
                <a:ea typeface="Averta" charset="0"/>
                <a:cs typeface="Averta" charset="0"/>
              </a:defRPr>
            </a:lvl1pPr>
          </a:lstStyle>
          <a:p>
            <a:r>
              <a:rPr lang="en-GB" sz="2000" spc="300" dirty="0">
                <a:solidFill>
                  <a:srgbClr val="C80108"/>
                </a:solidFill>
                <a:latin typeface="Arial" panose="020B0604020202020204" pitchFamily="34" charset="0"/>
                <a:cs typeface="Arial" panose="020B0604020202020204" pitchFamily="34" charset="0"/>
              </a:rPr>
              <a:t>BOOK YOUR APPOINTMENT WITH:</a:t>
            </a:r>
            <a:endParaRPr lang="en-US" sz="2000" spc="300" dirty="0">
              <a:solidFill>
                <a:srgbClr val="C80108"/>
              </a:solidFill>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DB3A8B84-6184-4CF8-85C6-6DBDCFEA7936}"/>
              </a:ext>
            </a:extLst>
          </p:cNvPr>
          <p:cNvSpPr>
            <a:spLocks noGrp="1"/>
          </p:cNvSpPr>
          <p:nvPr>
            <p:ph type="body" sz="quarter" idx="10"/>
          </p:nvPr>
        </p:nvSpPr>
        <p:spPr>
          <a:xfrm>
            <a:off x="1409642" y="5365824"/>
            <a:ext cx="8822254" cy="1139480"/>
          </a:xfrm>
        </p:spPr>
        <p:txBody>
          <a:bodyPr>
            <a:noAutofit/>
          </a:bodyPr>
          <a:lstStyle>
            <a:lvl1pPr marL="0" indent="0" algn="ctr">
              <a:buNone/>
              <a:defRPr sz="2400">
                <a:solidFill>
                  <a:srgbClr val="C80108"/>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9" name="Picture 8">
            <a:extLst>
              <a:ext uri="{FF2B5EF4-FFF2-40B4-BE49-F238E27FC236}">
                <a16:creationId xmlns:a16="http://schemas.microsoft.com/office/drawing/2014/main" id="{EB4B387B-4DA4-4B37-BC56-34773ED08AE2}"/>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3" name="Picture 12">
            <a:extLst>
              <a:ext uri="{FF2B5EF4-FFF2-40B4-BE49-F238E27FC236}">
                <a16:creationId xmlns:a16="http://schemas.microsoft.com/office/drawing/2014/main" id="{7514B492-5887-4F82-B7DE-314E566C4E53}"/>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11" name="Rectangle 10">
            <a:extLst>
              <a:ext uri="{FF2B5EF4-FFF2-40B4-BE49-F238E27FC236}">
                <a16:creationId xmlns:a16="http://schemas.microsoft.com/office/drawing/2014/main" id="{6FE58E6B-6979-7545-9CD9-3C0A1CC8B002}"/>
              </a:ext>
            </a:extLst>
          </p:cNvPr>
          <p:cNvSpPr/>
          <p:nvPr userDrawn="1"/>
        </p:nvSpPr>
        <p:spPr>
          <a:xfrm>
            <a:off x="1409642" y="1698175"/>
            <a:ext cx="2672302" cy="2797831"/>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83C8B0C-1C2A-DC4C-B4E0-50EA8A6472E8}"/>
              </a:ext>
            </a:extLst>
          </p:cNvPr>
          <p:cNvSpPr txBox="1"/>
          <p:nvPr userDrawn="1"/>
        </p:nvSpPr>
        <p:spPr>
          <a:xfrm>
            <a:off x="1409642" y="2219707"/>
            <a:ext cx="2672302" cy="707886"/>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Book your 1-to-1 session</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6D6E5AD-4F50-AD45-976F-7CD6DC2CD17C}"/>
              </a:ext>
            </a:extLst>
          </p:cNvPr>
          <p:cNvSpPr txBox="1"/>
          <p:nvPr userDrawn="1"/>
        </p:nvSpPr>
        <p:spPr>
          <a:xfrm>
            <a:off x="1409642" y="2997577"/>
            <a:ext cx="2672302" cy="1323439"/>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Ask your business adviser questions, discuss business plans, get real advice and receive tailored support to move forward</a:t>
            </a:r>
          </a:p>
        </p:txBody>
      </p:sp>
      <p:sp>
        <p:nvSpPr>
          <p:cNvPr id="2" name="Oval 1">
            <a:extLst>
              <a:ext uri="{FF2B5EF4-FFF2-40B4-BE49-F238E27FC236}">
                <a16:creationId xmlns:a16="http://schemas.microsoft.com/office/drawing/2014/main" id="{F6604C36-6259-274E-99D3-3E7DEA0C84A2}"/>
              </a:ext>
            </a:extLst>
          </p:cNvPr>
          <p:cNvSpPr/>
          <p:nvPr userDrawn="1"/>
        </p:nvSpPr>
        <p:spPr>
          <a:xfrm>
            <a:off x="2436639" y="1499847"/>
            <a:ext cx="618308" cy="618308"/>
          </a:xfrm>
          <a:prstGeom prst="ellipse">
            <a:avLst/>
          </a:prstGeom>
          <a:solidFill>
            <a:schemeClr val="bg1"/>
          </a:solidFill>
          <a:ln w="22225">
            <a:solidFill>
              <a:srgbClr val="12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0" dirty="0">
                <a:solidFill>
                  <a:srgbClr val="C80108"/>
                </a:solidFill>
                <a:latin typeface="Arial" panose="020B0604020202020204" pitchFamily="34" charset="0"/>
                <a:cs typeface="Arial" panose="020B0604020202020204" pitchFamily="34" charset="0"/>
              </a:rPr>
              <a:t>1</a:t>
            </a:r>
          </a:p>
        </p:txBody>
      </p:sp>
      <p:sp>
        <p:nvSpPr>
          <p:cNvPr id="16" name="Rectangle 15">
            <a:extLst>
              <a:ext uri="{FF2B5EF4-FFF2-40B4-BE49-F238E27FC236}">
                <a16:creationId xmlns:a16="http://schemas.microsoft.com/office/drawing/2014/main" id="{F8C30EDA-C725-274B-96BE-AF5A40E71892}"/>
              </a:ext>
            </a:extLst>
          </p:cNvPr>
          <p:cNvSpPr/>
          <p:nvPr userDrawn="1"/>
        </p:nvSpPr>
        <p:spPr>
          <a:xfrm>
            <a:off x="4484618" y="1698175"/>
            <a:ext cx="2672302" cy="2797831"/>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66C6A2F-976F-254E-BBB6-7D78431B713E}"/>
              </a:ext>
            </a:extLst>
          </p:cNvPr>
          <p:cNvSpPr txBox="1"/>
          <p:nvPr userDrawn="1"/>
        </p:nvSpPr>
        <p:spPr>
          <a:xfrm>
            <a:off x="4484618" y="2219707"/>
            <a:ext cx="2672302" cy="707886"/>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Receive a free website review</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6D51160-FE04-CD4B-9A7D-3FAE2E2C73F5}"/>
              </a:ext>
            </a:extLst>
          </p:cNvPr>
          <p:cNvSpPr txBox="1"/>
          <p:nvPr userDrawn="1"/>
        </p:nvSpPr>
        <p:spPr>
          <a:xfrm>
            <a:off x="4484618" y="2997577"/>
            <a:ext cx="2672302" cy="1323439"/>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Understand the</a:t>
            </a:r>
          </a:p>
          <a:p>
            <a:pPr algn="ctr"/>
            <a:r>
              <a:rPr lang="en-GB" sz="1600" dirty="0">
                <a:solidFill>
                  <a:schemeClr val="bg1">
                    <a:lumMod val="95000"/>
                  </a:schemeClr>
                </a:solidFill>
                <a:latin typeface="Arial" panose="020B0604020202020204" pitchFamily="34" charset="0"/>
                <a:cs typeface="Arial" panose="020B0604020202020204" pitchFamily="34" charset="0"/>
              </a:rPr>
              <a:t>small changes that</a:t>
            </a:r>
          </a:p>
          <a:p>
            <a:pPr algn="ctr"/>
            <a:r>
              <a:rPr lang="en-GB" sz="1600" dirty="0">
                <a:solidFill>
                  <a:schemeClr val="bg1">
                    <a:lumMod val="95000"/>
                  </a:schemeClr>
                </a:solidFill>
                <a:latin typeface="Arial" panose="020B0604020202020204" pitchFamily="34" charset="0"/>
                <a:cs typeface="Arial" panose="020B0604020202020204" pitchFamily="34" charset="0"/>
              </a:rPr>
              <a:t>could make massive improvements to your customer relationships</a:t>
            </a:r>
          </a:p>
        </p:txBody>
      </p:sp>
      <p:sp>
        <p:nvSpPr>
          <p:cNvPr id="19" name="Oval 18">
            <a:extLst>
              <a:ext uri="{FF2B5EF4-FFF2-40B4-BE49-F238E27FC236}">
                <a16:creationId xmlns:a16="http://schemas.microsoft.com/office/drawing/2014/main" id="{E3587C53-2E06-994A-A825-8075E0345916}"/>
              </a:ext>
            </a:extLst>
          </p:cNvPr>
          <p:cNvSpPr/>
          <p:nvPr userDrawn="1"/>
        </p:nvSpPr>
        <p:spPr>
          <a:xfrm>
            <a:off x="5511615" y="1499847"/>
            <a:ext cx="618308" cy="618308"/>
          </a:xfrm>
          <a:prstGeom prst="ellipse">
            <a:avLst/>
          </a:prstGeom>
          <a:solidFill>
            <a:schemeClr val="bg1"/>
          </a:solidFill>
          <a:ln w="22225">
            <a:solidFill>
              <a:srgbClr val="12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0" dirty="0">
                <a:solidFill>
                  <a:srgbClr val="C80108"/>
                </a:solidFill>
                <a:latin typeface="Arial" panose="020B0604020202020204" pitchFamily="34" charset="0"/>
                <a:cs typeface="Arial" panose="020B0604020202020204" pitchFamily="34" charset="0"/>
              </a:rPr>
              <a:t>2</a:t>
            </a:r>
          </a:p>
        </p:txBody>
      </p:sp>
      <p:sp>
        <p:nvSpPr>
          <p:cNvPr id="20" name="Rectangle 19">
            <a:extLst>
              <a:ext uri="{FF2B5EF4-FFF2-40B4-BE49-F238E27FC236}">
                <a16:creationId xmlns:a16="http://schemas.microsoft.com/office/drawing/2014/main" id="{FE9E2C90-1907-014B-B375-E4BB094291F0}"/>
              </a:ext>
            </a:extLst>
          </p:cNvPr>
          <p:cNvSpPr/>
          <p:nvPr userDrawn="1"/>
        </p:nvSpPr>
        <p:spPr>
          <a:xfrm>
            <a:off x="7559594" y="1698175"/>
            <a:ext cx="2672302" cy="2797831"/>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FB4A6754-57C3-3C48-8607-CB81E4E3AC20}"/>
              </a:ext>
            </a:extLst>
          </p:cNvPr>
          <p:cNvSpPr txBox="1"/>
          <p:nvPr userDrawn="1"/>
        </p:nvSpPr>
        <p:spPr>
          <a:xfrm>
            <a:off x="7559594" y="2219707"/>
            <a:ext cx="2672302" cy="707886"/>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Online learning courses</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AFDDDFD-2361-6B45-9753-FD2E9EC3784B}"/>
              </a:ext>
            </a:extLst>
          </p:cNvPr>
          <p:cNvSpPr txBox="1"/>
          <p:nvPr userDrawn="1"/>
        </p:nvSpPr>
        <p:spPr>
          <a:xfrm>
            <a:off x="7559594" y="2997577"/>
            <a:ext cx="2672302" cy="1323439"/>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Not finished learning? Access a range of free courses on the Superfast Business Wales website</a:t>
            </a:r>
          </a:p>
          <a:p>
            <a:pPr algn="ctr"/>
            <a:r>
              <a:rPr lang="en-GB" sz="1600" dirty="0">
                <a:solidFill>
                  <a:schemeClr val="bg1">
                    <a:lumMod val="95000"/>
                  </a:schemeClr>
                </a:solidFill>
                <a:latin typeface="Arial" panose="020B0604020202020204" pitchFamily="34" charset="0"/>
                <a:cs typeface="Arial" panose="020B0604020202020204" pitchFamily="34" charset="0"/>
              </a:rPr>
              <a:t>to fit around you</a:t>
            </a:r>
          </a:p>
        </p:txBody>
      </p:sp>
      <p:sp>
        <p:nvSpPr>
          <p:cNvPr id="23" name="Oval 22">
            <a:extLst>
              <a:ext uri="{FF2B5EF4-FFF2-40B4-BE49-F238E27FC236}">
                <a16:creationId xmlns:a16="http://schemas.microsoft.com/office/drawing/2014/main" id="{7C210D80-8EE1-A94E-A947-F9DCFBE50F61}"/>
              </a:ext>
            </a:extLst>
          </p:cNvPr>
          <p:cNvSpPr/>
          <p:nvPr userDrawn="1"/>
        </p:nvSpPr>
        <p:spPr>
          <a:xfrm>
            <a:off x="8586591" y="1499847"/>
            <a:ext cx="618308" cy="618308"/>
          </a:xfrm>
          <a:prstGeom prst="ellipse">
            <a:avLst/>
          </a:prstGeom>
          <a:solidFill>
            <a:schemeClr val="bg1"/>
          </a:solidFill>
          <a:ln w="22225">
            <a:solidFill>
              <a:srgbClr val="12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0" dirty="0">
                <a:solidFill>
                  <a:srgbClr val="C80108"/>
                </a:solidFill>
                <a:latin typeface="Arial" panose="020B0604020202020204" pitchFamily="34" charset="0"/>
                <a:cs typeface="Arial" panose="020B0604020202020204" pitchFamily="34" charset="0"/>
              </a:rPr>
              <a:t>3</a:t>
            </a:r>
          </a:p>
        </p:txBody>
      </p:sp>
      <p:sp>
        <p:nvSpPr>
          <p:cNvPr id="25" name="Title 1">
            <a:extLst>
              <a:ext uri="{FF2B5EF4-FFF2-40B4-BE49-F238E27FC236}">
                <a16:creationId xmlns:a16="http://schemas.microsoft.com/office/drawing/2014/main" id="{4DBEA317-B7A8-C449-AE32-A9E6736C618F}"/>
              </a:ext>
            </a:extLst>
          </p:cNvPr>
          <p:cNvSpPr txBox="1">
            <a:spLocks/>
          </p:cNvSpPr>
          <p:nvPr userDrawn="1"/>
        </p:nvSpPr>
        <p:spPr>
          <a:xfrm>
            <a:off x="526428" y="424479"/>
            <a:ext cx="11665571" cy="6203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0" i="0" kern="1200" spc="1500" baseline="0">
                <a:solidFill>
                  <a:schemeClr val="bg1"/>
                </a:solidFill>
                <a:latin typeface="Averta" charset="0"/>
                <a:ea typeface="Averta" charset="0"/>
                <a:cs typeface="Averta" charset="0"/>
              </a:defRPr>
            </a:lvl1pPr>
          </a:lstStyle>
          <a:p>
            <a:pPr algn="l"/>
            <a:r>
              <a:rPr lang="en-GB" sz="2500" spc="1000" baseline="0" dirty="0">
                <a:solidFill>
                  <a:srgbClr val="C80108"/>
                </a:solidFill>
                <a:latin typeface="Arial" panose="020B0604020202020204" pitchFamily="34" charset="0"/>
                <a:cs typeface="Arial" panose="020B0604020202020204" pitchFamily="34" charset="0"/>
              </a:rPr>
              <a:t>WHAT ARE MY NEXT STEPS?</a:t>
            </a:r>
            <a:endParaRPr lang="en-US" sz="2500" spc="1000" baseline="0" dirty="0">
              <a:solidFill>
                <a:srgbClr val="C8010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36060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et social">
    <p:bg>
      <p:bgPr>
        <a:solidFill>
          <a:srgbClr val="DAD9D7"/>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4B387B-4DA4-4B37-BC56-34773ED08AE2}"/>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3" name="Picture 12">
            <a:extLst>
              <a:ext uri="{FF2B5EF4-FFF2-40B4-BE49-F238E27FC236}">
                <a16:creationId xmlns:a16="http://schemas.microsoft.com/office/drawing/2014/main" id="{7514B492-5887-4F82-B7DE-314E566C4E53}"/>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25" name="Title 1">
            <a:extLst>
              <a:ext uri="{FF2B5EF4-FFF2-40B4-BE49-F238E27FC236}">
                <a16:creationId xmlns:a16="http://schemas.microsoft.com/office/drawing/2014/main" id="{4DBEA317-B7A8-C449-AE32-A9E6736C618F}"/>
              </a:ext>
            </a:extLst>
          </p:cNvPr>
          <p:cNvSpPr txBox="1">
            <a:spLocks/>
          </p:cNvSpPr>
          <p:nvPr userDrawn="1"/>
        </p:nvSpPr>
        <p:spPr>
          <a:xfrm>
            <a:off x="526428" y="424479"/>
            <a:ext cx="11665571" cy="6203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0" i="0" kern="1200" spc="1500" baseline="0">
                <a:solidFill>
                  <a:schemeClr val="bg1"/>
                </a:solidFill>
                <a:latin typeface="Averta" charset="0"/>
                <a:ea typeface="Averta" charset="0"/>
                <a:cs typeface="Averta" charset="0"/>
              </a:defRPr>
            </a:lvl1pPr>
          </a:lstStyle>
          <a:p>
            <a:pPr algn="l"/>
            <a:r>
              <a:rPr lang="en-GB" sz="2500" spc="1000" baseline="0" dirty="0">
                <a:solidFill>
                  <a:srgbClr val="C80108"/>
                </a:solidFill>
                <a:latin typeface="Arial" panose="020B0604020202020204" pitchFamily="34" charset="0"/>
                <a:cs typeface="Arial" panose="020B0604020202020204" pitchFamily="34" charset="0"/>
              </a:rPr>
              <a:t>GET SOCIAL!</a:t>
            </a:r>
            <a:endParaRPr lang="en-US" sz="2500" spc="1000" baseline="0" dirty="0">
              <a:solidFill>
                <a:srgbClr val="C80108"/>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CDE72398-9B92-C442-A498-0CEBB89E3A23}"/>
              </a:ext>
            </a:extLst>
          </p:cNvPr>
          <p:cNvSpPr/>
          <p:nvPr userDrawn="1"/>
        </p:nvSpPr>
        <p:spPr>
          <a:xfrm>
            <a:off x="617965" y="1469524"/>
            <a:ext cx="2873834" cy="3605470"/>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FF39778E-A276-7D40-9017-96ACB11DBC35}"/>
              </a:ext>
            </a:extLst>
          </p:cNvPr>
          <p:cNvSpPr/>
          <p:nvPr userDrawn="1"/>
        </p:nvSpPr>
        <p:spPr>
          <a:xfrm>
            <a:off x="3850686" y="1510996"/>
            <a:ext cx="2853632" cy="3566101"/>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B90F109D-9202-6547-A896-D09BB58F3704}"/>
              </a:ext>
            </a:extLst>
          </p:cNvPr>
          <p:cNvSpPr/>
          <p:nvPr userDrawn="1"/>
        </p:nvSpPr>
        <p:spPr>
          <a:xfrm>
            <a:off x="3850686" y="1510996"/>
            <a:ext cx="2853632" cy="2391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498F81E7-9D11-9344-98C9-FCF256EB988C}"/>
              </a:ext>
            </a:extLst>
          </p:cNvPr>
          <p:cNvSpPr/>
          <p:nvPr userDrawn="1"/>
        </p:nvSpPr>
        <p:spPr>
          <a:xfrm>
            <a:off x="7130629" y="1510996"/>
            <a:ext cx="2853632" cy="3566101"/>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D702F4A4-D49C-994D-B044-D6DA3E70A49A}"/>
              </a:ext>
            </a:extLst>
          </p:cNvPr>
          <p:cNvSpPr/>
          <p:nvPr userDrawn="1"/>
        </p:nvSpPr>
        <p:spPr>
          <a:xfrm>
            <a:off x="7130629" y="1478043"/>
            <a:ext cx="2853632" cy="242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3DC004EE-AE30-B64B-9D01-6D85378C03EA}"/>
              </a:ext>
            </a:extLst>
          </p:cNvPr>
          <p:cNvSpPr txBox="1"/>
          <p:nvPr userDrawn="1"/>
        </p:nvSpPr>
        <p:spPr>
          <a:xfrm>
            <a:off x="605640" y="4161684"/>
            <a:ext cx="2853632" cy="707886"/>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Follow us</a:t>
            </a:r>
          </a:p>
          <a:p>
            <a:pPr algn="ctr"/>
            <a:r>
              <a:rPr lang="en-GB" sz="2000" b="1" dirty="0">
                <a:solidFill>
                  <a:schemeClr val="bg1">
                    <a:lumMod val="95000"/>
                  </a:schemeClr>
                </a:solidFill>
                <a:latin typeface="Arial" panose="020B0604020202020204" pitchFamily="34" charset="0"/>
                <a:cs typeface="Arial" panose="020B0604020202020204" pitchFamily="34" charset="0"/>
              </a:rPr>
              <a:t>#Superfastbiz</a:t>
            </a:r>
          </a:p>
        </p:txBody>
      </p:sp>
      <p:sp>
        <p:nvSpPr>
          <p:cNvPr id="51" name="TextBox 50">
            <a:extLst>
              <a:ext uri="{FF2B5EF4-FFF2-40B4-BE49-F238E27FC236}">
                <a16:creationId xmlns:a16="http://schemas.microsoft.com/office/drawing/2014/main" id="{438AA3C3-D288-7146-A3A7-8AB307C023EE}"/>
              </a:ext>
            </a:extLst>
          </p:cNvPr>
          <p:cNvSpPr txBox="1"/>
          <p:nvPr userDrawn="1"/>
        </p:nvSpPr>
        <p:spPr>
          <a:xfrm>
            <a:off x="3850424" y="4161684"/>
            <a:ext cx="2853894" cy="707886"/>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Share our</a:t>
            </a:r>
          </a:p>
          <a:p>
            <a:pPr algn="ctr"/>
            <a:r>
              <a:rPr lang="en-GB" sz="2000" b="1" dirty="0">
                <a:solidFill>
                  <a:schemeClr val="bg1">
                    <a:lumMod val="95000"/>
                  </a:schemeClr>
                </a:solidFill>
                <a:latin typeface="Arial" panose="020B0604020202020204" pitchFamily="34" charset="0"/>
                <a:cs typeface="Arial" panose="020B0604020202020204" pitchFamily="34" charset="0"/>
              </a:rPr>
              <a:t>content</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7A948E5D-B206-B740-9DDC-9AA4F201356C}"/>
              </a:ext>
            </a:extLst>
          </p:cNvPr>
          <p:cNvSpPr txBox="1"/>
          <p:nvPr userDrawn="1"/>
        </p:nvSpPr>
        <p:spPr>
          <a:xfrm>
            <a:off x="7130629" y="4161684"/>
            <a:ext cx="2853632" cy="707886"/>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Link to</a:t>
            </a:r>
          </a:p>
          <a:p>
            <a:pPr algn="ctr"/>
            <a:r>
              <a:rPr lang="en-GB" sz="2000" b="1" dirty="0">
                <a:solidFill>
                  <a:schemeClr val="bg1">
                    <a:lumMod val="95000"/>
                  </a:schemeClr>
                </a:solidFill>
                <a:latin typeface="Arial" panose="020B0604020202020204" pitchFamily="34" charset="0"/>
                <a:cs typeface="Arial" panose="020B0604020202020204" pitchFamily="34" charset="0"/>
              </a:rPr>
              <a:t>our website</a:t>
            </a:r>
          </a:p>
        </p:txBody>
      </p:sp>
      <p:pic>
        <p:nvPicPr>
          <p:cNvPr id="61" name="Picture 60">
            <a:extLst>
              <a:ext uri="{FF2B5EF4-FFF2-40B4-BE49-F238E27FC236}">
                <a16:creationId xmlns:a16="http://schemas.microsoft.com/office/drawing/2014/main" id="{5B985A2F-8CB3-A744-821C-21FB70261FB9}"/>
              </a:ext>
            </a:extLst>
          </p:cNvPr>
          <p:cNvPicPr>
            <a:picLocks noChangeAspect="1"/>
          </p:cNvPicPr>
          <p:nvPr userDrawn="1"/>
        </p:nvPicPr>
        <p:blipFill rotWithShape="1">
          <a:blip r:embed="rId4"/>
          <a:srcRect l="15418" t="-1" r="31429" b="34285"/>
          <a:stretch/>
        </p:blipFill>
        <p:spPr>
          <a:xfrm>
            <a:off x="617167" y="1460688"/>
            <a:ext cx="2869633" cy="2571381"/>
          </a:xfrm>
          <a:prstGeom prst="rect">
            <a:avLst/>
          </a:prstGeom>
          <a:effectLst/>
        </p:spPr>
      </p:pic>
      <p:pic>
        <p:nvPicPr>
          <p:cNvPr id="4" name="Picture 3">
            <a:extLst>
              <a:ext uri="{FF2B5EF4-FFF2-40B4-BE49-F238E27FC236}">
                <a16:creationId xmlns:a16="http://schemas.microsoft.com/office/drawing/2014/main" id="{5A1A7C0A-2522-5C4B-86CA-532E0DB1EE75}"/>
              </a:ext>
            </a:extLst>
          </p:cNvPr>
          <p:cNvPicPr>
            <a:picLocks noChangeAspect="1"/>
          </p:cNvPicPr>
          <p:nvPr userDrawn="1"/>
        </p:nvPicPr>
        <p:blipFill rotWithShape="1">
          <a:blip r:embed="rId5"/>
          <a:srcRect b="7858"/>
          <a:stretch/>
        </p:blipFill>
        <p:spPr>
          <a:xfrm>
            <a:off x="3845686" y="1469334"/>
            <a:ext cx="2858631" cy="2562736"/>
          </a:xfrm>
          <a:prstGeom prst="rect">
            <a:avLst/>
          </a:prstGeom>
        </p:spPr>
      </p:pic>
      <p:pic>
        <p:nvPicPr>
          <p:cNvPr id="62" name="Picture 61">
            <a:extLst>
              <a:ext uri="{FF2B5EF4-FFF2-40B4-BE49-F238E27FC236}">
                <a16:creationId xmlns:a16="http://schemas.microsoft.com/office/drawing/2014/main" id="{4001FF6E-8CBA-4D42-A780-5CC6278BEF27}"/>
              </a:ext>
            </a:extLst>
          </p:cNvPr>
          <p:cNvPicPr>
            <a:picLocks noChangeAspect="1"/>
          </p:cNvPicPr>
          <p:nvPr userDrawn="1"/>
        </p:nvPicPr>
        <p:blipFill rotWithShape="1">
          <a:blip r:embed="rId6"/>
          <a:srcRect b="7858"/>
          <a:stretch/>
        </p:blipFill>
        <p:spPr>
          <a:xfrm>
            <a:off x="7129390" y="1469334"/>
            <a:ext cx="2858629" cy="2562736"/>
          </a:xfrm>
          <a:prstGeom prst="rect">
            <a:avLst/>
          </a:prstGeom>
        </p:spPr>
      </p:pic>
      <p:sp>
        <p:nvSpPr>
          <p:cNvPr id="58" name="Rectangle 57">
            <a:hlinkClick r:id="rId7"/>
            <a:extLst>
              <a:ext uri="{FF2B5EF4-FFF2-40B4-BE49-F238E27FC236}">
                <a16:creationId xmlns:a16="http://schemas.microsoft.com/office/drawing/2014/main" id="{1ADB8E95-0B13-6347-B0BF-09447004D9D5}"/>
              </a:ext>
            </a:extLst>
          </p:cNvPr>
          <p:cNvSpPr/>
          <p:nvPr userDrawn="1"/>
        </p:nvSpPr>
        <p:spPr>
          <a:xfrm>
            <a:off x="7130628" y="1460625"/>
            <a:ext cx="2853633" cy="3614369"/>
          </a:xfrm>
          <a:prstGeom prst="rect">
            <a:avLst/>
          </a:prstGeom>
          <a:noFill/>
          <a:ln w="19050">
            <a:solidFill>
              <a:srgbClr val="005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hlinkClick r:id="rId8"/>
            <a:extLst>
              <a:ext uri="{FF2B5EF4-FFF2-40B4-BE49-F238E27FC236}">
                <a16:creationId xmlns:a16="http://schemas.microsoft.com/office/drawing/2014/main" id="{38FA5F8A-023B-C748-881B-1D2E9C4AA137}"/>
              </a:ext>
            </a:extLst>
          </p:cNvPr>
          <p:cNvSpPr/>
          <p:nvPr userDrawn="1"/>
        </p:nvSpPr>
        <p:spPr>
          <a:xfrm>
            <a:off x="3844559" y="1460625"/>
            <a:ext cx="2867017" cy="3614369"/>
          </a:xfrm>
          <a:prstGeom prst="rect">
            <a:avLst/>
          </a:prstGeom>
          <a:noFill/>
          <a:ln w="19050">
            <a:solidFill>
              <a:srgbClr val="005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Rectangle 59">
            <a:hlinkClick r:id="rId9"/>
            <a:extLst>
              <a:ext uri="{FF2B5EF4-FFF2-40B4-BE49-F238E27FC236}">
                <a16:creationId xmlns:a16="http://schemas.microsoft.com/office/drawing/2014/main" id="{BF183945-721C-2A41-9343-3895A498CB30}"/>
              </a:ext>
            </a:extLst>
          </p:cNvPr>
          <p:cNvSpPr/>
          <p:nvPr userDrawn="1"/>
        </p:nvSpPr>
        <p:spPr>
          <a:xfrm>
            <a:off x="620714" y="1460625"/>
            <a:ext cx="2865600" cy="3618105"/>
          </a:xfrm>
          <a:prstGeom prst="rect">
            <a:avLst/>
          </a:prstGeom>
          <a:noFill/>
          <a:ln w="19050">
            <a:solidFill>
              <a:srgbClr val="005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491718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itter">
    <p:bg>
      <p:bgPr>
        <a:solidFill>
          <a:srgbClr val="DAD9D7"/>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D09208-8D04-F941-8C6C-99B8175A9DA5}"/>
              </a:ext>
            </a:extLst>
          </p:cNvPr>
          <p:cNvPicPr>
            <a:picLocks noChangeAspect="1"/>
          </p:cNvPicPr>
          <p:nvPr userDrawn="1"/>
        </p:nvPicPr>
        <p:blipFill>
          <a:blip r:embed="rId2">
            <a:alphaModFix amt="45000"/>
          </a:blip>
          <a:stretch>
            <a:fillRect/>
          </a:stretch>
        </p:blipFill>
        <p:spPr>
          <a:xfrm>
            <a:off x="8348814" y="-478159"/>
            <a:ext cx="3485182" cy="2832480"/>
          </a:xfrm>
          <a:prstGeom prst="rect">
            <a:avLst/>
          </a:prstGeom>
        </p:spPr>
      </p:pic>
      <p:pic>
        <p:nvPicPr>
          <p:cNvPr id="8" name="Picture 7">
            <a:extLst>
              <a:ext uri="{FF2B5EF4-FFF2-40B4-BE49-F238E27FC236}">
                <a16:creationId xmlns:a16="http://schemas.microsoft.com/office/drawing/2014/main" id="{C84E27A4-4F49-9243-A46B-FCB9EEFC4A30}"/>
              </a:ext>
            </a:extLst>
          </p:cNvPr>
          <p:cNvPicPr>
            <a:picLocks noChangeAspect="1"/>
          </p:cNvPicPr>
          <p:nvPr userDrawn="1"/>
        </p:nvPicPr>
        <p:blipFill>
          <a:blip r:embed="rId2">
            <a:alphaModFix amt="45000"/>
          </a:blip>
          <a:stretch>
            <a:fillRect/>
          </a:stretch>
        </p:blipFill>
        <p:spPr>
          <a:xfrm>
            <a:off x="7865085" y="3584914"/>
            <a:ext cx="2226320" cy="1809377"/>
          </a:xfrm>
          <a:prstGeom prst="rect">
            <a:avLst/>
          </a:prstGeom>
        </p:spPr>
      </p:pic>
      <p:pic>
        <p:nvPicPr>
          <p:cNvPr id="9" name="Picture 8">
            <a:extLst>
              <a:ext uri="{FF2B5EF4-FFF2-40B4-BE49-F238E27FC236}">
                <a16:creationId xmlns:a16="http://schemas.microsoft.com/office/drawing/2014/main" id="{A7FF0762-9E7C-F547-8408-2FC707AA3F61}"/>
              </a:ext>
            </a:extLst>
          </p:cNvPr>
          <p:cNvPicPr>
            <a:picLocks noChangeAspect="1"/>
          </p:cNvPicPr>
          <p:nvPr userDrawn="1"/>
        </p:nvPicPr>
        <p:blipFill>
          <a:blip r:embed="rId2">
            <a:alphaModFix amt="45000"/>
          </a:blip>
          <a:stretch>
            <a:fillRect/>
          </a:stretch>
        </p:blipFill>
        <p:spPr>
          <a:xfrm>
            <a:off x="0" y="1696790"/>
            <a:ext cx="7188200" cy="5842000"/>
          </a:xfrm>
          <a:prstGeom prst="rect">
            <a:avLst/>
          </a:prstGeom>
        </p:spPr>
      </p:pic>
      <p:pic>
        <p:nvPicPr>
          <p:cNvPr id="27" name="Picture 26">
            <a:extLst>
              <a:ext uri="{FF2B5EF4-FFF2-40B4-BE49-F238E27FC236}">
                <a16:creationId xmlns:a16="http://schemas.microsoft.com/office/drawing/2014/main" id="{FAB46A38-E619-4178-B672-3DCFE09B6982}"/>
              </a:ext>
            </a:extLst>
          </p:cNvPr>
          <p:cNvPicPr>
            <a:picLocks noChangeAspect="1"/>
          </p:cNvPicPr>
          <p:nvPr userDrawn="1"/>
        </p:nvPicPr>
        <p:blipFill rotWithShape="1">
          <a:blip r:embed="rId3"/>
          <a:srcRect t="2761" b="3767"/>
          <a:stretch/>
        </p:blipFill>
        <p:spPr>
          <a:xfrm>
            <a:off x="10624840" y="5163239"/>
            <a:ext cx="1352116" cy="352540"/>
          </a:xfrm>
          <a:prstGeom prst="rect">
            <a:avLst/>
          </a:prstGeom>
        </p:spPr>
      </p:pic>
      <p:pic>
        <p:nvPicPr>
          <p:cNvPr id="28" name="Picture 27">
            <a:extLst>
              <a:ext uri="{FF2B5EF4-FFF2-40B4-BE49-F238E27FC236}">
                <a16:creationId xmlns:a16="http://schemas.microsoft.com/office/drawing/2014/main" id="{C0787F19-1043-4BF3-87A0-487E15C48419}"/>
              </a:ext>
            </a:extLst>
          </p:cNvPr>
          <p:cNvPicPr>
            <a:picLocks noChangeAspect="1"/>
          </p:cNvPicPr>
          <p:nvPr userDrawn="1"/>
        </p:nvPicPr>
        <p:blipFill>
          <a:blip r:embed="rId4"/>
          <a:stretch>
            <a:fillRect/>
          </a:stretch>
        </p:blipFill>
        <p:spPr>
          <a:xfrm>
            <a:off x="10624840" y="5744548"/>
            <a:ext cx="1352116" cy="892856"/>
          </a:xfrm>
          <a:prstGeom prst="rect">
            <a:avLst/>
          </a:prstGeom>
        </p:spPr>
      </p:pic>
      <p:sp>
        <p:nvSpPr>
          <p:cNvPr id="29" name="TextBox 28">
            <a:extLst>
              <a:ext uri="{FF2B5EF4-FFF2-40B4-BE49-F238E27FC236}">
                <a16:creationId xmlns:a16="http://schemas.microsoft.com/office/drawing/2014/main" id="{D6FD7F21-B504-CD47-A6F5-6080C1940BA7}"/>
              </a:ext>
            </a:extLst>
          </p:cNvPr>
          <p:cNvSpPr txBox="1"/>
          <p:nvPr userDrawn="1"/>
        </p:nvSpPr>
        <p:spPr>
          <a:xfrm>
            <a:off x="2903205" y="2995528"/>
            <a:ext cx="6385591" cy="1494075"/>
          </a:xfrm>
          <a:prstGeom prst="rect">
            <a:avLst/>
          </a:prstGeom>
        </p:spPr>
        <p:txBody>
          <a:bodyPr vert="horz" wrap="square" lIns="90000" tIns="45720" rIns="91440" bIns="4572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100" normalizeH="0" baseline="0" noProof="0" dirty="0">
                <a:ln>
                  <a:noFill/>
                </a:ln>
                <a:solidFill>
                  <a:srgbClr val="C80108"/>
                </a:solidFill>
                <a:effectLst/>
                <a:uLnTx/>
                <a:uFillTx/>
                <a:latin typeface="Arial" panose="020B0604020202020204" pitchFamily="34" charset="0"/>
                <a:ea typeface="+mn-ea"/>
                <a:cs typeface="Arial" panose="020B0604020202020204" pitchFamily="34" charset="0"/>
              </a:rPr>
              <a:t>#Superfastbiz</a:t>
            </a:r>
          </a:p>
        </p:txBody>
      </p:sp>
      <p:sp>
        <p:nvSpPr>
          <p:cNvPr id="14" name="TextBox 13">
            <a:extLst>
              <a:ext uri="{FF2B5EF4-FFF2-40B4-BE49-F238E27FC236}">
                <a16:creationId xmlns:a16="http://schemas.microsoft.com/office/drawing/2014/main" id="{9C67C365-619E-C146-B6CA-6910A16E61B8}"/>
              </a:ext>
            </a:extLst>
          </p:cNvPr>
          <p:cNvSpPr txBox="1"/>
          <p:nvPr userDrawn="1"/>
        </p:nvSpPr>
        <p:spPr>
          <a:xfrm>
            <a:off x="0" y="1503861"/>
            <a:ext cx="12192000" cy="1404178"/>
          </a:xfrm>
          <a:prstGeom prst="rect">
            <a:avLst/>
          </a:prstGeom>
        </p:spPr>
        <p:txBody>
          <a:bodyPr vert="horz" wrap="square" lIns="91440" tIns="45720" rIns="91440" bIns="45720" rtlCol="0" anchor="t" anchorCtr="0">
            <a:noAutofit/>
          </a:bodyPr>
          <a:lstStyle/>
          <a:p>
            <a:pPr algn="ctr">
              <a:lnSpc>
                <a:spcPts val="4400"/>
              </a:lnSpc>
            </a:pPr>
            <a:r>
              <a:rPr kumimoji="0" lang="en-GB" sz="3200" b="0" i="0" u="none" strike="noStrike" kern="1200" cap="none" spc="500" normalizeH="0" baseline="0" noProof="0" dirty="0">
                <a:ln>
                  <a:noFill/>
                </a:ln>
                <a:solidFill>
                  <a:srgbClr val="C80108"/>
                </a:solidFill>
                <a:effectLst/>
                <a:uLnTx/>
                <a:uFillTx/>
                <a:latin typeface="Arial" panose="020B0604020202020204" pitchFamily="34" charset="0"/>
                <a:ea typeface="+mj-ea"/>
                <a:cs typeface="Arial" panose="020B0604020202020204" pitchFamily="34" charset="0"/>
              </a:rPr>
              <a:t>GET LIVE TWEETING</a:t>
            </a:r>
          </a:p>
          <a:p>
            <a:pPr algn="ctr">
              <a:lnSpc>
                <a:spcPts val="4400"/>
              </a:lnSpc>
            </a:pPr>
            <a:r>
              <a:rPr kumimoji="0" lang="en-GB" sz="3200" b="0" i="0" u="none" strike="noStrike" kern="1200" cap="none" spc="500" normalizeH="0" baseline="0" noProof="0" dirty="0">
                <a:ln>
                  <a:noFill/>
                </a:ln>
                <a:solidFill>
                  <a:srgbClr val="C80108"/>
                </a:solidFill>
                <a:effectLst/>
                <a:uLnTx/>
                <a:uFillTx/>
                <a:latin typeface="Arial" panose="020B0604020202020204" pitchFamily="34" charset="0"/>
                <a:ea typeface="+mj-ea"/>
                <a:cs typeface="Arial" panose="020B0604020202020204" pitchFamily="34" charset="0"/>
              </a:rPr>
              <a:t>ABOUT TODAY’S WORKSHOP</a:t>
            </a:r>
            <a:endParaRPr lang="en-GB" sz="3200" spc="500" baseline="0" dirty="0">
              <a:solidFill>
                <a:srgbClr val="C80108"/>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7E94380-1951-A14E-9F45-32DC234D7820}"/>
              </a:ext>
            </a:extLst>
          </p:cNvPr>
          <p:cNvSpPr txBox="1"/>
          <p:nvPr userDrawn="1"/>
        </p:nvSpPr>
        <p:spPr>
          <a:xfrm>
            <a:off x="952500" y="714375"/>
            <a:ext cx="0" cy="0"/>
          </a:xfrm>
          <a:prstGeom prst="rect">
            <a:avLst/>
          </a:prstGeom>
        </p:spPr>
        <p:txBody>
          <a:bodyPr vert="horz" wrap="none" lIns="91440" tIns="45720" rIns="91440" bIns="45720" rtlCol="0" anchor="t" anchorCtr="0">
            <a:normAutofit fontScale="25000" lnSpcReduction="20000"/>
          </a:bodyPr>
          <a:lstStyle/>
          <a:p>
            <a:pPr algn="l"/>
            <a:endParaRPr lang="en-GB" sz="2000" dirty="0">
              <a:solidFill>
                <a:srgbClr val="C80108"/>
              </a:solidFill>
            </a:endParaRPr>
          </a:p>
        </p:txBody>
      </p:sp>
    </p:spTree>
    <p:extLst>
      <p:ext uri="{BB962C8B-B14F-4D97-AF65-F5344CB8AC3E}">
        <p14:creationId xmlns:p14="http://schemas.microsoft.com/office/powerpoint/2010/main" val="36932851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FE3B2-69B6-430D-A20E-6295F68112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764E20-095D-481A-A10C-98CAEF085B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4004142-CEB7-4E50-A3D0-1281296B7B53}"/>
              </a:ext>
            </a:extLst>
          </p:cNvPr>
          <p:cNvSpPr>
            <a:spLocks noGrp="1"/>
          </p:cNvSpPr>
          <p:nvPr>
            <p:ph type="dt" sz="half" idx="10"/>
          </p:nvPr>
        </p:nvSpPr>
        <p:spPr/>
        <p:txBody>
          <a:bodyPr/>
          <a:lstStyle/>
          <a:p>
            <a:fld id="{3FBD7460-1097-4D5F-9ADF-3D2C55AA2F5B}" type="datetimeFigureOut">
              <a:rPr lang="en-GB" smtClean="0"/>
              <a:t>13/02/2020</a:t>
            </a:fld>
            <a:endParaRPr lang="en-GB"/>
          </a:p>
        </p:txBody>
      </p:sp>
      <p:sp>
        <p:nvSpPr>
          <p:cNvPr id="5" name="Footer Placeholder 4">
            <a:extLst>
              <a:ext uri="{FF2B5EF4-FFF2-40B4-BE49-F238E27FC236}">
                <a16:creationId xmlns:a16="http://schemas.microsoft.com/office/drawing/2014/main" id="{3EA14CCA-7E1A-4456-9010-5312891853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56CB7C-17BA-460C-9FF2-09FCB24C8156}"/>
              </a:ext>
            </a:extLst>
          </p:cNvPr>
          <p:cNvSpPr>
            <a:spLocks noGrp="1"/>
          </p:cNvSpPr>
          <p:nvPr>
            <p:ph type="sldNum" sz="quarter" idx="12"/>
          </p:nvPr>
        </p:nvSpPr>
        <p:spPr/>
        <p:txBody>
          <a:bodyPr/>
          <a:lstStyle/>
          <a:p>
            <a:fld id="{85779C50-1803-46E6-BB9E-FA045221B25E}" type="slidenum">
              <a:rPr lang="en-GB" smtClean="0"/>
              <a:t>‹#›</a:t>
            </a:fld>
            <a:endParaRPr lang="en-GB"/>
          </a:p>
        </p:txBody>
      </p:sp>
    </p:spTree>
    <p:extLst>
      <p:ext uri="{BB962C8B-B14F-4D97-AF65-F5344CB8AC3E}">
        <p14:creationId xmlns:p14="http://schemas.microsoft.com/office/powerpoint/2010/main" val="10263799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720F8-DD04-42DF-BD07-DACCEC64AD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9FB396-9297-40B3-997B-2B097AF1851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940EC6-9AA7-440A-9EB5-45F647D32771}"/>
              </a:ext>
            </a:extLst>
          </p:cNvPr>
          <p:cNvSpPr>
            <a:spLocks noGrp="1"/>
          </p:cNvSpPr>
          <p:nvPr>
            <p:ph type="dt" sz="half" idx="10"/>
          </p:nvPr>
        </p:nvSpPr>
        <p:spPr/>
        <p:txBody>
          <a:bodyPr/>
          <a:lstStyle/>
          <a:p>
            <a:fld id="{3FBD7460-1097-4D5F-9ADF-3D2C55AA2F5B}" type="datetimeFigureOut">
              <a:rPr lang="en-GB" smtClean="0"/>
              <a:t>13/02/2020</a:t>
            </a:fld>
            <a:endParaRPr lang="en-GB"/>
          </a:p>
        </p:txBody>
      </p:sp>
      <p:sp>
        <p:nvSpPr>
          <p:cNvPr id="5" name="Footer Placeholder 4">
            <a:extLst>
              <a:ext uri="{FF2B5EF4-FFF2-40B4-BE49-F238E27FC236}">
                <a16:creationId xmlns:a16="http://schemas.microsoft.com/office/drawing/2014/main" id="{B37AB4E2-DA31-4D7D-8B20-0427315778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B3627A-938F-442B-9865-EA61787A9768}"/>
              </a:ext>
            </a:extLst>
          </p:cNvPr>
          <p:cNvSpPr>
            <a:spLocks noGrp="1"/>
          </p:cNvSpPr>
          <p:nvPr>
            <p:ph type="sldNum" sz="quarter" idx="12"/>
          </p:nvPr>
        </p:nvSpPr>
        <p:spPr/>
        <p:txBody>
          <a:bodyPr/>
          <a:lstStyle/>
          <a:p>
            <a:fld id="{85779C50-1803-46E6-BB9E-FA045221B25E}" type="slidenum">
              <a:rPr lang="en-GB" smtClean="0"/>
              <a:t>‹#›</a:t>
            </a:fld>
            <a:endParaRPr lang="en-GB"/>
          </a:p>
        </p:txBody>
      </p:sp>
    </p:spTree>
    <p:extLst>
      <p:ext uri="{BB962C8B-B14F-4D97-AF65-F5344CB8AC3E}">
        <p14:creationId xmlns:p14="http://schemas.microsoft.com/office/powerpoint/2010/main" val="21451329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D5492-05B7-4F60-916E-711F488F8F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85FB245-3929-4693-9D4D-D7D15087C3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5C2C79-40EE-4D2A-B5DC-86A1E74D50E6}"/>
              </a:ext>
            </a:extLst>
          </p:cNvPr>
          <p:cNvSpPr>
            <a:spLocks noGrp="1"/>
          </p:cNvSpPr>
          <p:nvPr>
            <p:ph type="dt" sz="half" idx="10"/>
          </p:nvPr>
        </p:nvSpPr>
        <p:spPr/>
        <p:txBody>
          <a:bodyPr/>
          <a:lstStyle/>
          <a:p>
            <a:fld id="{3FBD7460-1097-4D5F-9ADF-3D2C55AA2F5B}" type="datetimeFigureOut">
              <a:rPr lang="en-GB" smtClean="0"/>
              <a:t>13/02/2020</a:t>
            </a:fld>
            <a:endParaRPr lang="en-GB"/>
          </a:p>
        </p:txBody>
      </p:sp>
      <p:sp>
        <p:nvSpPr>
          <p:cNvPr id="5" name="Footer Placeholder 4">
            <a:extLst>
              <a:ext uri="{FF2B5EF4-FFF2-40B4-BE49-F238E27FC236}">
                <a16:creationId xmlns:a16="http://schemas.microsoft.com/office/drawing/2014/main" id="{1F51A2D1-EE7D-4010-B903-B9F1B574DC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8BFF90-DC42-4245-B2D9-8AC703A707D3}"/>
              </a:ext>
            </a:extLst>
          </p:cNvPr>
          <p:cNvSpPr>
            <a:spLocks noGrp="1"/>
          </p:cNvSpPr>
          <p:nvPr>
            <p:ph type="sldNum" sz="quarter" idx="12"/>
          </p:nvPr>
        </p:nvSpPr>
        <p:spPr/>
        <p:txBody>
          <a:bodyPr/>
          <a:lstStyle/>
          <a:p>
            <a:fld id="{85779C50-1803-46E6-BB9E-FA045221B25E}" type="slidenum">
              <a:rPr lang="en-GB" smtClean="0"/>
              <a:t>‹#›</a:t>
            </a:fld>
            <a:endParaRPr lang="en-GB"/>
          </a:p>
        </p:txBody>
      </p:sp>
    </p:spTree>
    <p:extLst>
      <p:ext uri="{BB962C8B-B14F-4D97-AF65-F5344CB8AC3E}">
        <p14:creationId xmlns:p14="http://schemas.microsoft.com/office/powerpoint/2010/main" val="19099761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B469F-D457-469D-BFD9-A17791E929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A380EA-5E95-4078-AF09-F3390DA7A86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0855D2-EDB0-4805-A1B8-736A2D1F3F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4A97BA-595D-4558-95DF-7461CB738D2B}"/>
              </a:ext>
            </a:extLst>
          </p:cNvPr>
          <p:cNvSpPr>
            <a:spLocks noGrp="1"/>
          </p:cNvSpPr>
          <p:nvPr>
            <p:ph type="dt" sz="half" idx="10"/>
          </p:nvPr>
        </p:nvSpPr>
        <p:spPr/>
        <p:txBody>
          <a:bodyPr/>
          <a:lstStyle/>
          <a:p>
            <a:fld id="{3FBD7460-1097-4D5F-9ADF-3D2C55AA2F5B}" type="datetimeFigureOut">
              <a:rPr lang="en-GB" smtClean="0"/>
              <a:t>13/02/2020</a:t>
            </a:fld>
            <a:endParaRPr lang="en-GB"/>
          </a:p>
        </p:txBody>
      </p:sp>
      <p:sp>
        <p:nvSpPr>
          <p:cNvPr id="6" name="Footer Placeholder 5">
            <a:extLst>
              <a:ext uri="{FF2B5EF4-FFF2-40B4-BE49-F238E27FC236}">
                <a16:creationId xmlns:a16="http://schemas.microsoft.com/office/drawing/2014/main" id="{7C14518B-A561-488C-96A3-3FB64B6F73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1BE3F4-1F28-4354-9384-FB71EB77BA48}"/>
              </a:ext>
            </a:extLst>
          </p:cNvPr>
          <p:cNvSpPr>
            <a:spLocks noGrp="1"/>
          </p:cNvSpPr>
          <p:nvPr>
            <p:ph type="sldNum" sz="quarter" idx="12"/>
          </p:nvPr>
        </p:nvSpPr>
        <p:spPr/>
        <p:txBody>
          <a:bodyPr/>
          <a:lstStyle/>
          <a:p>
            <a:fld id="{85779C50-1803-46E6-BB9E-FA045221B25E}" type="slidenum">
              <a:rPr lang="en-GB" smtClean="0"/>
              <a:t>‹#›</a:t>
            </a:fld>
            <a:endParaRPr lang="en-GB"/>
          </a:p>
        </p:txBody>
      </p:sp>
    </p:spTree>
    <p:extLst>
      <p:ext uri="{BB962C8B-B14F-4D97-AF65-F5344CB8AC3E}">
        <p14:creationId xmlns:p14="http://schemas.microsoft.com/office/powerpoint/2010/main" val="25892405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66544-6D87-4BE6-8A13-4CFAC3C44AF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9A04F3-782B-47A2-B1BF-F659DBBB7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0A15D8-B7B4-4683-9D23-2B60A09FBF5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19CDB87-0E23-484F-9888-1C632E1CE2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937132-6B76-4D0E-B276-8873C2C6A47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A268FFD-0713-4581-870D-0F9209247617}"/>
              </a:ext>
            </a:extLst>
          </p:cNvPr>
          <p:cNvSpPr>
            <a:spLocks noGrp="1"/>
          </p:cNvSpPr>
          <p:nvPr>
            <p:ph type="dt" sz="half" idx="10"/>
          </p:nvPr>
        </p:nvSpPr>
        <p:spPr/>
        <p:txBody>
          <a:bodyPr/>
          <a:lstStyle/>
          <a:p>
            <a:fld id="{3FBD7460-1097-4D5F-9ADF-3D2C55AA2F5B}" type="datetimeFigureOut">
              <a:rPr lang="en-GB" smtClean="0"/>
              <a:t>13/02/2020</a:t>
            </a:fld>
            <a:endParaRPr lang="en-GB"/>
          </a:p>
        </p:txBody>
      </p:sp>
      <p:sp>
        <p:nvSpPr>
          <p:cNvPr id="8" name="Footer Placeholder 7">
            <a:extLst>
              <a:ext uri="{FF2B5EF4-FFF2-40B4-BE49-F238E27FC236}">
                <a16:creationId xmlns:a16="http://schemas.microsoft.com/office/drawing/2014/main" id="{A978D166-BEC1-4888-9049-FBAA41C934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CA5D0E3-DA01-4981-8304-4990AF972DFF}"/>
              </a:ext>
            </a:extLst>
          </p:cNvPr>
          <p:cNvSpPr>
            <a:spLocks noGrp="1"/>
          </p:cNvSpPr>
          <p:nvPr>
            <p:ph type="sldNum" sz="quarter" idx="12"/>
          </p:nvPr>
        </p:nvSpPr>
        <p:spPr/>
        <p:txBody>
          <a:bodyPr/>
          <a:lstStyle/>
          <a:p>
            <a:fld id="{85779C50-1803-46E6-BB9E-FA045221B25E}" type="slidenum">
              <a:rPr lang="en-GB" smtClean="0"/>
              <a:t>‹#›</a:t>
            </a:fld>
            <a:endParaRPr lang="en-GB"/>
          </a:p>
        </p:txBody>
      </p:sp>
    </p:spTree>
    <p:extLst>
      <p:ext uri="{BB962C8B-B14F-4D97-AF65-F5344CB8AC3E}">
        <p14:creationId xmlns:p14="http://schemas.microsoft.com/office/powerpoint/2010/main" val="1417992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Hand Red 3">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62EEDE0C-E71B-459A-B9F3-18309A43E339}"/>
              </a:ext>
            </a:extLst>
          </p:cNvPr>
          <p:cNvSpPr>
            <a:spLocks noGrp="1"/>
          </p:cNvSpPr>
          <p:nvPr>
            <p:ph type="pic" sz="quarter" idx="11"/>
          </p:nvPr>
        </p:nvSpPr>
        <p:spPr>
          <a:xfrm>
            <a:off x="0" y="6316"/>
            <a:ext cx="12192000" cy="6858000"/>
          </a:xfrm>
        </p:spPr>
        <p:txBody>
          <a:bodyPr/>
          <a:lstStyle/>
          <a:p>
            <a:endParaRPr lang="en-US" dirty="0"/>
          </a:p>
        </p:txBody>
      </p:sp>
      <p:sp>
        <p:nvSpPr>
          <p:cNvPr id="7" name="Picture Placeholder 6">
            <a:extLst>
              <a:ext uri="{FF2B5EF4-FFF2-40B4-BE49-F238E27FC236}">
                <a16:creationId xmlns:a16="http://schemas.microsoft.com/office/drawing/2014/main" id="{65B8B24A-1BCD-4B6B-BFFA-3378247228F5}"/>
              </a:ext>
              <a:ext uri="{C183D7F6-B498-43B3-948B-1728B52AA6E4}">
                <adec:decorative xmlns:adec="http://schemas.microsoft.com/office/drawing/2017/decorative" val="1"/>
              </a:ext>
            </a:extLst>
          </p:cNvPr>
          <p:cNvSpPr>
            <a:spLocks noGrp="1"/>
          </p:cNvSpPr>
          <p:nvPr>
            <p:ph type="pic" sz="quarter" idx="14"/>
          </p:nvPr>
        </p:nvSpPr>
        <p:spPr>
          <a:xfrm>
            <a:off x="10624840" y="5736693"/>
            <a:ext cx="1352116" cy="892397"/>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lvl1pPr marL="0" indent="0">
              <a:buNone/>
              <a:defRPr>
                <a:noFill/>
              </a:defRPr>
            </a:lvl1pPr>
          </a:lstStyle>
          <a:p>
            <a:endParaRPr lang="en-GB" dirty="0"/>
          </a:p>
        </p:txBody>
      </p:sp>
      <p:sp>
        <p:nvSpPr>
          <p:cNvPr id="12" name="Picture Placeholder 11">
            <a:extLst>
              <a:ext uri="{FF2B5EF4-FFF2-40B4-BE49-F238E27FC236}">
                <a16:creationId xmlns:a16="http://schemas.microsoft.com/office/drawing/2014/main" id="{8D72E858-8DF8-4390-8906-379CF27FE249}"/>
              </a:ext>
            </a:extLst>
          </p:cNvPr>
          <p:cNvSpPr>
            <a:spLocks noGrp="1"/>
          </p:cNvSpPr>
          <p:nvPr>
            <p:ph type="pic" sz="quarter" idx="15"/>
          </p:nvPr>
        </p:nvSpPr>
        <p:spPr>
          <a:xfrm>
            <a:off x="10624840" y="5146350"/>
            <a:ext cx="1352116" cy="375888"/>
          </a:xfr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a:defRPr>
                <a:noFill/>
              </a:defRPr>
            </a:lvl1pPr>
          </a:lstStyle>
          <a:p>
            <a:endParaRPr lang="en-GB" dirty="0"/>
          </a:p>
        </p:txBody>
      </p:sp>
      <p:sp>
        <p:nvSpPr>
          <p:cNvPr id="10" name="Text Placeholder 5">
            <a:extLst>
              <a:ext uri="{FF2B5EF4-FFF2-40B4-BE49-F238E27FC236}">
                <a16:creationId xmlns:a16="http://schemas.microsoft.com/office/drawing/2014/main" id="{378CD301-37CE-4345-9D20-D08B6FAA99EF}"/>
              </a:ext>
            </a:extLst>
          </p:cNvPr>
          <p:cNvSpPr>
            <a:spLocks noGrp="1"/>
          </p:cNvSpPr>
          <p:nvPr>
            <p:ph type="body" sz="quarter" idx="16" hasCustomPrompt="1"/>
          </p:nvPr>
        </p:nvSpPr>
        <p:spPr>
          <a:xfrm>
            <a:off x="526429" y="432528"/>
            <a:ext cx="7156905" cy="1158765"/>
          </a:xfrm>
        </p:spPr>
        <p:txBody>
          <a:bodyPr>
            <a:noAutofit/>
          </a:bodyPr>
          <a:lstStyle>
            <a:lvl1pPr marL="0" indent="0">
              <a:buNone/>
              <a:defRPr sz="3200" cap="all" spc="15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spTree>
    <p:extLst>
      <p:ext uri="{BB962C8B-B14F-4D97-AF65-F5344CB8AC3E}">
        <p14:creationId xmlns:p14="http://schemas.microsoft.com/office/powerpoint/2010/main" val="41594758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8B1DA-2CAB-4E73-B56B-DDD88E74B7E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CD57D25-3B64-4932-8CE9-CCD515D392F9}"/>
              </a:ext>
            </a:extLst>
          </p:cNvPr>
          <p:cNvSpPr>
            <a:spLocks noGrp="1"/>
          </p:cNvSpPr>
          <p:nvPr>
            <p:ph type="dt" sz="half" idx="10"/>
          </p:nvPr>
        </p:nvSpPr>
        <p:spPr/>
        <p:txBody>
          <a:bodyPr/>
          <a:lstStyle/>
          <a:p>
            <a:fld id="{3FBD7460-1097-4D5F-9ADF-3D2C55AA2F5B}" type="datetimeFigureOut">
              <a:rPr lang="en-GB" smtClean="0"/>
              <a:t>13/02/2020</a:t>
            </a:fld>
            <a:endParaRPr lang="en-GB"/>
          </a:p>
        </p:txBody>
      </p:sp>
      <p:sp>
        <p:nvSpPr>
          <p:cNvPr id="4" name="Footer Placeholder 3">
            <a:extLst>
              <a:ext uri="{FF2B5EF4-FFF2-40B4-BE49-F238E27FC236}">
                <a16:creationId xmlns:a16="http://schemas.microsoft.com/office/drawing/2014/main" id="{2A421D5A-F36C-4475-A2D2-3EE7220B19E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5E9B70B-6263-4722-9FDE-F97996936DCF}"/>
              </a:ext>
            </a:extLst>
          </p:cNvPr>
          <p:cNvSpPr>
            <a:spLocks noGrp="1"/>
          </p:cNvSpPr>
          <p:nvPr>
            <p:ph type="sldNum" sz="quarter" idx="12"/>
          </p:nvPr>
        </p:nvSpPr>
        <p:spPr/>
        <p:txBody>
          <a:bodyPr/>
          <a:lstStyle/>
          <a:p>
            <a:fld id="{85779C50-1803-46E6-BB9E-FA045221B25E}" type="slidenum">
              <a:rPr lang="en-GB" smtClean="0"/>
              <a:t>‹#›</a:t>
            </a:fld>
            <a:endParaRPr lang="en-GB"/>
          </a:p>
        </p:txBody>
      </p:sp>
    </p:spTree>
    <p:extLst>
      <p:ext uri="{BB962C8B-B14F-4D97-AF65-F5344CB8AC3E}">
        <p14:creationId xmlns:p14="http://schemas.microsoft.com/office/powerpoint/2010/main" val="6067213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9FCB48-4554-4BE1-A6E0-0745DBB6F1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5451" y="285405"/>
            <a:ext cx="1800000" cy="498793"/>
          </a:xfrm>
          <a:prstGeom prst="rect">
            <a:avLst/>
          </a:prstGeom>
        </p:spPr>
      </p:pic>
      <p:pic>
        <p:nvPicPr>
          <p:cNvPr id="8" name="Picture 7">
            <a:extLst>
              <a:ext uri="{FF2B5EF4-FFF2-40B4-BE49-F238E27FC236}">
                <a16:creationId xmlns:a16="http://schemas.microsoft.com/office/drawing/2014/main" id="{9842D8F8-290C-42F1-B4B5-1BB301411B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95451" y="5399124"/>
            <a:ext cx="1620000" cy="1175333"/>
          </a:xfrm>
          <a:prstGeom prst="rect">
            <a:avLst/>
          </a:prstGeom>
        </p:spPr>
      </p:pic>
    </p:spTree>
    <p:extLst>
      <p:ext uri="{BB962C8B-B14F-4D97-AF65-F5344CB8AC3E}">
        <p14:creationId xmlns:p14="http://schemas.microsoft.com/office/powerpoint/2010/main" val="6359178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120B-1D70-4207-9050-26D37F68A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7E3A796-49F1-43BF-99AE-5FC4071F5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963A582-E557-4B81-88F3-F43865361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2362D5-FC39-40B2-B7F0-8C9C42A81B0A}"/>
              </a:ext>
            </a:extLst>
          </p:cNvPr>
          <p:cNvSpPr>
            <a:spLocks noGrp="1"/>
          </p:cNvSpPr>
          <p:nvPr>
            <p:ph type="dt" sz="half" idx="10"/>
          </p:nvPr>
        </p:nvSpPr>
        <p:spPr/>
        <p:txBody>
          <a:bodyPr/>
          <a:lstStyle/>
          <a:p>
            <a:fld id="{3FBD7460-1097-4D5F-9ADF-3D2C55AA2F5B}" type="datetimeFigureOut">
              <a:rPr lang="en-GB" smtClean="0"/>
              <a:t>13/02/2020</a:t>
            </a:fld>
            <a:endParaRPr lang="en-GB"/>
          </a:p>
        </p:txBody>
      </p:sp>
      <p:sp>
        <p:nvSpPr>
          <p:cNvPr id="6" name="Footer Placeholder 5">
            <a:extLst>
              <a:ext uri="{FF2B5EF4-FFF2-40B4-BE49-F238E27FC236}">
                <a16:creationId xmlns:a16="http://schemas.microsoft.com/office/drawing/2014/main" id="{CFE17661-D8F6-4EB9-AD40-E68C9C20B5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0EB0EC-C207-43BD-AFE3-5DDAF5BF4469}"/>
              </a:ext>
            </a:extLst>
          </p:cNvPr>
          <p:cNvSpPr>
            <a:spLocks noGrp="1"/>
          </p:cNvSpPr>
          <p:nvPr>
            <p:ph type="sldNum" sz="quarter" idx="12"/>
          </p:nvPr>
        </p:nvSpPr>
        <p:spPr/>
        <p:txBody>
          <a:bodyPr/>
          <a:lstStyle/>
          <a:p>
            <a:fld id="{85779C50-1803-46E6-BB9E-FA045221B25E}" type="slidenum">
              <a:rPr lang="en-GB" smtClean="0"/>
              <a:t>‹#›</a:t>
            </a:fld>
            <a:endParaRPr lang="en-GB"/>
          </a:p>
        </p:txBody>
      </p:sp>
    </p:spTree>
    <p:extLst>
      <p:ext uri="{BB962C8B-B14F-4D97-AF65-F5344CB8AC3E}">
        <p14:creationId xmlns:p14="http://schemas.microsoft.com/office/powerpoint/2010/main" val="33112144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B47F6-665A-479C-9AC9-82FBD6A282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007F5F-5800-4DC7-8629-9FD56C9D29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F2ABACF-2E4A-42F9-BAA1-BCA597EA32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2C1254-B16D-46BC-9CC2-0BC25ACD46FC}"/>
              </a:ext>
            </a:extLst>
          </p:cNvPr>
          <p:cNvSpPr>
            <a:spLocks noGrp="1"/>
          </p:cNvSpPr>
          <p:nvPr>
            <p:ph type="dt" sz="half" idx="10"/>
          </p:nvPr>
        </p:nvSpPr>
        <p:spPr/>
        <p:txBody>
          <a:bodyPr/>
          <a:lstStyle/>
          <a:p>
            <a:fld id="{3FBD7460-1097-4D5F-9ADF-3D2C55AA2F5B}" type="datetimeFigureOut">
              <a:rPr lang="en-GB" smtClean="0"/>
              <a:t>13/02/2020</a:t>
            </a:fld>
            <a:endParaRPr lang="en-GB"/>
          </a:p>
        </p:txBody>
      </p:sp>
      <p:sp>
        <p:nvSpPr>
          <p:cNvPr id="6" name="Footer Placeholder 5">
            <a:extLst>
              <a:ext uri="{FF2B5EF4-FFF2-40B4-BE49-F238E27FC236}">
                <a16:creationId xmlns:a16="http://schemas.microsoft.com/office/drawing/2014/main" id="{22E7033C-B04C-4488-BBB9-0DA95C5FFF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9ABE01-CCCB-4A89-9B21-2D651E9DB698}"/>
              </a:ext>
            </a:extLst>
          </p:cNvPr>
          <p:cNvSpPr>
            <a:spLocks noGrp="1"/>
          </p:cNvSpPr>
          <p:nvPr>
            <p:ph type="sldNum" sz="quarter" idx="12"/>
          </p:nvPr>
        </p:nvSpPr>
        <p:spPr/>
        <p:txBody>
          <a:bodyPr/>
          <a:lstStyle/>
          <a:p>
            <a:fld id="{85779C50-1803-46E6-BB9E-FA045221B25E}" type="slidenum">
              <a:rPr lang="en-GB" smtClean="0"/>
              <a:t>‹#›</a:t>
            </a:fld>
            <a:endParaRPr lang="en-GB"/>
          </a:p>
        </p:txBody>
      </p:sp>
    </p:spTree>
    <p:extLst>
      <p:ext uri="{BB962C8B-B14F-4D97-AF65-F5344CB8AC3E}">
        <p14:creationId xmlns:p14="http://schemas.microsoft.com/office/powerpoint/2010/main" val="2111347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FDAB-A76C-448D-B5A4-23DD95ACC7C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1AEC31-5C00-4B96-B467-7CF07A9ED51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55FA58-25D1-46E5-B704-5B8B02E04849}"/>
              </a:ext>
            </a:extLst>
          </p:cNvPr>
          <p:cNvSpPr>
            <a:spLocks noGrp="1"/>
          </p:cNvSpPr>
          <p:nvPr>
            <p:ph type="dt" sz="half" idx="10"/>
          </p:nvPr>
        </p:nvSpPr>
        <p:spPr/>
        <p:txBody>
          <a:bodyPr/>
          <a:lstStyle/>
          <a:p>
            <a:fld id="{3FBD7460-1097-4D5F-9ADF-3D2C55AA2F5B}" type="datetimeFigureOut">
              <a:rPr lang="en-GB" smtClean="0"/>
              <a:t>13/02/2020</a:t>
            </a:fld>
            <a:endParaRPr lang="en-GB"/>
          </a:p>
        </p:txBody>
      </p:sp>
      <p:sp>
        <p:nvSpPr>
          <p:cNvPr id="5" name="Footer Placeholder 4">
            <a:extLst>
              <a:ext uri="{FF2B5EF4-FFF2-40B4-BE49-F238E27FC236}">
                <a16:creationId xmlns:a16="http://schemas.microsoft.com/office/drawing/2014/main" id="{4542329F-DC7D-4F05-B4E6-D8E85925DA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5D6FA0-D945-4882-AE0E-BC5C9DD1EA0F}"/>
              </a:ext>
            </a:extLst>
          </p:cNvPr>
          <p:cNvSpPr>
            <a:spLocks noGrp="1"/>
          </p:cNvSpPr>
          <p:nvPr>
            <p:ph type="sldNum" sz="quarter" idx="12"/>
          </p:nvPr>
        </p:nvSpPr>
        <p:spPr/>
        <p:txBody>
          <a:bodyPr/>
          <a:lstStyle/>
          <a:p>
            <a:fld id="{85779C50-1803-46E6-BB9E-FA045221B25E}" type="slidenum">
              <a:rPr lang="en-GB" smtClean="0"/>
              <a:t>‹#›</a:t>
            </a:fld>
            <a:endParaRPr lang="en-GB"/>
          </a:p>
        </p:txBody>
      </p:sp>
    </p:spTree>
    <p:extLst>
      <p:ext uri="{BB962C8B-B14F-4D97-AF65-F5344CB8AC3E}">
        <p14:creationId xmlns:p14="http://schemas.microsoft.com/office/powerpoint/2010/main" val="14361567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B3DDCC-01A9-49A4-BC31-F083E2745A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C21D4F-E9CF-4646-A3C0-12C001BB4D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B2AB8-86FD-4DC4-870A-4669F73965A1}"/>
              </a:ext>
            </a:extLst>
          </p:cNvPr>
          <p:cNvSpPr>
            <a:spLocks noGrp="1"/>
          </p:cNvSpPr>
          <p:nvPr>
            <p:ph type="dt" sz="half" idx="10"/>
          </p:nvPr>
        </p:nvSpPr>
        <p:spPr/>
        <p:txBody>
          <a:bodyPr/>
          <a:lstStyle/>
          <a:p>
            <a:fld id="{3FBD7460-1097-4D5F-9ADF-3D2C55AA2F5B}" type="datetimeFigureOut">
              <a:rPr lang="en-GB" smtClean="0"/>
              <a:t>13/02/2020</a:t>
            </a:fld>
            <a:endParaRPr lang="en-GB"/>
          </a:p>
        </p:txBody>
      </p:sp>
      <p:sp>
        <p:nvSpPr>
          <p:cNvPr id="5" name="Footer Placeholder 4">
            <a:extLst>
              <a:ext uri="{FF2B5EF4-FFF2-40B4-BE49-F238E27FC236}">
                <a16:creationId xmlns:a16="http://schemas.microsoft.com/office/drawing/2014/main" id="{9EBFAD63-122B-4A41-B3FA-EA761DBDB2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0CE44A-4D4F-4679-93E7-4BEB087199FE}"/>
              </a:ext>
            </a:extLst>
          </p:cNvPr>
          <p:cNvSpPr>
            <a:spLocks noGrp="1"/>
          </p:cNvSpPr>
          <p:nvPr>
            <p:ph type="sldNum" sz="quarter" idx="12"/>
          </p:nvPr>
        </p:nvSpPr>
        <p:spPr/>
        <p:txBody>
          <a:bodyPr/>
          <a:lstStyle/>
          <a:p>
            <a:fld id="{85779C50-1803-46E6-BB9E-FA045221B25E}" type="slidenum">
              <a:rPr lang="en-GB" smtClean="0"/>
              <a:t>‹#›</a:t>
            </a:fld>
            <a:endParaRPr lang="en-GB"/>
          </a:p>
        </p:txBody>
      </p:sp>
    </p:spTree>
    <p:extLst>
      <p:ext uri="{BB962C8B-B14F-4D97-AF65-F5344CB8AC3E}">
        <p14:creationId xmlns:p14="http://schemas.microsoft.com/office/powerpoint/2010/main" val="20752579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Left Hand Red 3">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62EEDE0C-E71B-459A-B9F3-18309A43E339}"/>
              </a:ext>
            </a:extLst>
          </p:cNvPr>
          <p:cNvSpPr>
            <a:spLocks noGrp="1"/>
          </p:cNvSpPr>
          <p:nvPr>
            <p:ph type="pic" sz="quarter" idx="11"/>
          </p:nvPr>
        </p:nvSpPr>
        <p:spPr>
          <a:xfrm>
            <a:off x="0" y="6316"/>
            <a:ext cx="12192000" cy="6858000"/>
          </a:xfrm>
        </p:spPr>
        <p:txBody>
          <a:bodyPr/>
          <a:lstStyle/>
          <a:p>
            <a:endParaRPr lang="en-US" dirty="0"/>
          </a:p>
        </p:txBody>
      </p:sp>
      <p:sp>
        <p:nvSpPr>
          <p:cNvPr id="7" name="Picture Placeholder 6">
            <a:extLst>
              <a:ext uri="{FF2B5EF4-FFF2-40B4-BE49-F238E27FC236}">
                <a16:creationId xmlns:a16="http://schemas.microsoft.com/office/drawing/2014/main" id="{65B8B24A-1BCD-4B6B-BFFA-3378247228F5}"/>
              </a:ext>
              <a:ext uri="{C183D7F6-B498-43B3-948B-1728B52AA6E4}">
                <adec:decorative xmlns:adec="http://schemas.microsoft.com/office/drawing/2017/decorative" val="1"/>
              </a:ext>
            </a:extLst>
          </p:cNvPr>
          <p:cNvSpPr>
            <a:spLocks noGrp="1"/>
          </p:cNvSpPr>
          <p:nvPr>
            <p:ph type="pic" sz="quarter" idx="14"/>
          </p:nvPr>
        </p:nvSpPr>
        <p:spPr>
          <a:xfrm>
            <a:off x="10624840" y="5736693"/>
            <a:ext cx="1352116" cy="892397"/>
          </a:xfr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marL="0" indent="0">
              <a:buNone/>
              <a:defRPr>
                <a:noFill/>
              </a:defRPr>
            </a:lvl1pPr>
          </a:lstStyle>
          <a:p>
            <a:endParaRPr lang="en-GB" dirty="0"/>
          </a:p>
        </p:txBody>
      </p:sp>
      <p:sp>
        <p:nvSpPr>
          <p:cNvPr id="12" name="Picture Placeholder 11">
            <a:extLst>
              <a:ext uri="{FF2B5EF4-FFF2-40B4-BE49-F238E27FC236}">
                <a16:creationId xmlns:a16="http://schemas.microsoft.com/office/drawing/2014/main" id="{8D72E858-8DF8-4390-8906-379CF27FE249}"/>
              </a:ext>
            </a:extLst>
          </p:cNvPr>
          <p:cNvSpPr>
            <a:spLocks noGrp="1"/>
          </p:cNvSpPr>
          <p:nvPr>
            <p:ph type="pic" sz="quarter" idx="15"/>
          </p:nvPr>
        </p:nvSpPr>
        <p:spPr>
          <a:xfrm>
            <a:off x="10624840" y="5146350"/>
            <a:ext cx="1352116" cy="375888"/>
          </a:xfr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a:defRPr>
                <a:noFill/>
              </a:defRPr>
            </a:lvl1pPr>
          </a:lstStyle>
          <a:p>
            <a:endParaRPr lang="en-GB" dirty="0"/>
          </a:p>
        </p:txBody>
      </p:sp>
      <p:sp>
        <p:nvSpPr>
          <p:cNvPr id="10" name="Text Placeholder 5">
            <a:extLst>
              <a:ext uri="{FF2B5EF4-FFF2-40B4-BE49-F238E27FC236}">
                <a16:creationId xmlns:a16="http://schemas.microsoft.com/office/drawing/2014/main" id="{378CD301-37CE-4345-9D20-D08B6FAA99EF}"/>
              </a:ext>
            </a:extLst>
          </p:cNvPr>
          <p:cNvSpPr>
            <a:spLocks noGrp="1"/>
          </p:cNvSpPr>
          <p:nvPr>
            <p:ph type="body" sz="quarter" idx="16" hasCustomPrompt="1"/>
          </p:nvPr>
        </p:nvSpPr>
        <p:spPr>
          <a:xfrm>
            <a:off x="526429" y="432528"/>
            <a:ext cx="7156905" cy="1158765"/>
          </a:xfrm>
        </p:spPr>
        <p:txBody>
          <a:bodyPr>
            <a:noAutofit/>
          </a:bodyPr>
          <a:lstStyle>
            <a:lvl1pPr marL="0" indent="0">
              <a:buNone/>
              <a:defRPr sz="3200" cap="all" spc="15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spTree>
    <p:extLst>
      <p:ext uri="{BB962C8B-B14F-4D97-AF65-F5344CB8AC3E}">
        <p14:creationId xmlns:p14="http://schemas.microsoft.com/office/powerpoint/2010/main" val="20716582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Left Hand Grey">
    <p:bg>
      <p:bgPr>
        <a:solidFill>
          <a:srgbClr val="C8010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6104238"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5" name="Picture Placeholder 4"/>
          <p:cNvSpPr>
            <a:spLocks noGrp="1"/>
          </p:cNvSpPr>
          <p:nvPr>
            <p:ph type="pic" sz="quarter" idx="10"/>
          </p:nvPr>
        </p:nvSpPr>
        <p:spPr>
          <a:xfrm>
            <a:off x="6104238" y="0"/>
            <a:ext cx="6087762" cy="3432158"/>
          </a:xfrm>
        </p:spPr>
        <p:txBody>
          <a:bodyPr lIns="0" tIns="0" rIns="0" bIns="0"/>
          <a:lstStyle/>
          <a:p>
            <a:endParaRPr lang="en-US" dirty="0"/>
          </a:p>
        </p:txBody>
      </p:sp>
      <p:sp>
        <p:nvSpPr>
          <p:cNvPr id="9" name="Text Placeholder 3">
            <a:extLst>
              <a:ext uri="{FF2B5EF4-FFF2-40B4-BE49-F238E27FC236}">
                <a16:creationId xmlns:a16="http://schemas.microsoft.com/office/drawing/2014/main" id="{460799BD-EB89-404A-B779-953A8A6E0D1F}"/>
              </a:ext>
            </a:extLst>
          </p:cNvPr>
          <p:cNvSpPr>
            <a:spLocks noGrp="1"/>
          </p:cNvSpPr>
          <p:nvPr>
            <p:ph type="body" sz="quarter" idx="13"/>
          </p:nvPr>
        </p:nvSpPr>
        <p:spPr>
          <a:xfrm>
            <a:off x="527459" y="1716079"/>
            <a:ext cx="5042068" cy="4803474"/>
          </a:xfrm>
        </p:spPr>
        <p:txBody>
          <a:bodyPr>
            <a:noAutofit/>
          </a:bodyPr>
          <a:lstStyle>
            <a:lvl1pPr marL="182563" indent="-182563">
              <a:spcAft>
                <a:spcPts val="600"/>
              </a:spcAft>
              <a:buClr>
                <a:srgbClr val="C80108"/>
              </a:buClr>
              <a:defRPr sz="1600">
                <a:solidFill>
                  <a:schemeClr val="tx1"/>
                </a:solidFill>
                <a:latin typeface="Arial" panose="020B0604020202020204" pitchFamily="34" charset="0"/>
                <a:cs typeface="Arial" panose="020B0604020202020204" pitchFamily="34" charset="0"/>
              </a:defRPr>
            </a:lvl1pPr>
            <a:lvl2pPr marL="357188" indent="-174625">
              <a:spcAft>
                <a:spcPts val="600"/>
              </a:spcAft>
              <a:buClr>
                <a:srgbClr val="C80108"/>
              </a:buClr>
              <a:buFont typeface="System Font Regular"/>
              <a:buChar char="–"/>
              <a:defRPr sz="1500">
                <a:solidFill>
                  <a:schemeClr val="tx1"/>
                </a:solidFill>
                <a:latin typeface="Arial" panose="020B0604020202020204" pitchFamily="34" charset="0"/>
                <a:cs typeface="Arial" panose="020B0604020202020204" pitchFamily="34" charset="0"/>
              </a:defRPr>
            </a:lvl2pPr>
            <a:lvl3pPr marL="539750" indent="-182563">
              <a:spcAft>
                <a:spcPts val="600"/>
              </a:spcAft>
              <a:buClr>
                <a:srgbClr val="C80108"/>
              </a:buClr>
              <a:buFont typeface="System Font Regular"/>
              <a:buChar char="–"/>
              <a:defRPr sz="1500">
                <a:solidFill>
                  <a:schemeClr val="tx1"/>
                </a:solidFill>
                <a:latin typeface="Arial" panose="020B0604020202020204" pitchFamily="34" charset="0"/>
                <a:cs typeface="Arial" panose="020B0604020202020204" pitchFamily="34" charset="0"/>
              </a:defRPr>
            </a:lvl3pPr>
            <a:lvl4pPr marL="714375" indent="-161925">
              <a:spcAft>
                <a:spcPts val="600"/>
              </a:spcAft>
              <a:buClr>
                <a:srgbClr val="C80108"/>
              </a:buClr>
              <a:buFont typeface="System Font Regular"/>
              <a:buChar char="–"/>
              <a:defRPr sz="1500">
                <a:solidFill>
                  <a:schemeClr val="tx1"/>
                </a:solidFill>
                <a:latin typeface="Arial" panose="020B0604020202020204" pitchFamily="34" charset="0"/>
                <a:cs typeface="Arial" panose="020B0604020202020204" pitchFamily="34" charset="0"/>
              </a:defRPr>
            </a:lvl4pPr>
            <a:lvl5pPr marL="898525" indent="-184150">
              <a:spcAft>
                <a:spcPts val="600"/>
              </a:spcAft>
              <a:buClr>
                <a:srgbClr val="C80108"/>
              </a:buClr>
              <a:buFont typeface="System Font Regular"/>
              <a:buChar char="–"/>
              <a:defRPr sz="15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id="{9C280F0F-C8BD-4E6D-BE33-921E6D277FA3}"/>
              </a:ext>
            </a:extLst>
          </p:cNvPr>
          <p:cNvSpPr>
            <a:spLocks noGrp="1"/>
          </p:cNvSpPr>
          <p:nvPr>
            <p:ph type="body" sz="quarter" idx="14" hasCustomPrompt="1"/>
          </p:nvPr>
        </p:nvSpPr>
        <p:spPr>
          <a:xfrm>
            <a:off x="526429" y="432528"/>
            <a:ext cx="5185601" cy="1051887"/>
          </a:xfrm>
        </p:spPr>
        <p:txBody>
          <a:bodyPr>
            <a:noAutofit/>
          </a:bodyPr>
          <a:lstStyle>
            <a:lvl1pPr marL="0" indent="0">
              <a:buNone/>
              <a:defRPr sz="3200" cap="all" spc="15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10" name="Picture 9">
            <a:extLst>
              <a:ext uri="{FF2B5EF4-FFF2-40B4-BE49-F238E27FC236}">
                <a16:creationId xmlns:a16="http://schemas.microsoft.com/office/drawing/2014/main" id="{39BACA04-1039-443F-80CD-9038E7CA02D6}"/>
              </a:ext>
            </a:extLst>
          </p:cNvPr>
          <p:cNvPicPr>
            <a:picLocks noChangeAspect="1"/>
          </p:cNvPicPr>
          <p:nvPr userDrawn="1"/>
        </p:nvPicPr>
        <p:blipFill rotWithShape="1">
          <a:blip r:embed="rId2"/>
          <a:srcRect t="3733" b="1820"/>
          <a:stretch/>
        </p:blipFill>
        <p:spPr>
          <a:xfrm>
            <a:off x="10624840" y="5166910"/>
            <a:ext cx="1352116" cy="356213"/>
          </a:xfrm>
          <a:prstGeom prst="rect">
            <a:avLst/>
          </a:prstGeom>
        </p:spPr>
      </p:pic>
      <p:pic>
        <p:nvPicPr>
          <p:cNvPr id="11" name="Picture 10">
            <a:extLst>
              <a:ext uri="{FF2B5EF4-FFF2-40B4-BE49-F238E27FC236}">
                <a16:creationId xmlns:a16="http://schemas.microsoft.com/office/drawing/2014/main" id="{D486CD0D-EB3D-4F9F-8F1B-5B86288F1BE8}"/>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10083690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witter">
    <p:bg>
      <p:bgPr>
        <a:solidFill>
          <a:srgbClr val="C80108"/>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AB46A38-E619-4178-B672-3DCFE09B6982}"/>
              </a:ext>
            </a:extLst>
          </p:cNvPr>
          <p:cNvPicPr>
            <a:picLocks noChangeAspect="1"/>
          </p:cNvPicPr>
          <p:nvPr userDrawn="1"/>
        </p:nvPicPr>
        <p:blipFill rotWithShape="1">
          <a:blip r:embed="rId2"/>
          <a:srcRect t="2761" b="3767"/>
          <a:stretch/>
        </p:blipFill>
        <p:spPr>
          <a:xfrm>
            <a:off x="10624840" y="5163239"/>
            <a:ext cx="1352116" cy="352540"/>
          </a:xfrm>
          <a:prstGeom prst="rect">
            <a:avLst/>
          </a:prstGeom>
        </p:spPr>
      </p:pic>
      <p:pic>
        <p:nvPicPr>
          <p:cNvPr id="28" name="Picture 27">
            <a:extLst>
              <a:ext uri="{FF2B5EF4-FFF2-40B4-BE49-F238E27FC236}">
                <a16:creationId xmlns:a16="http://schemas.microsoft.com/office/drawing/2014/main" id="{C0787F19-1043-4BF3-87A0-487E15C48419}"/>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29" name="TextBox 28">
            <a:extLst>
              <a:ext uri="{FF2B5EF4-FFF2-40B4-BE49-F238E27FC236}">
                <a16:creationId xmlns:a16="http://schemas.microsoft.com/office/drawing/2014/main" id="{D6FD7F21-B504-CD47-A6F5-6080C1940BA7}"/>
              </a:ext>
            </a:extLst>
          </p:cNvPr>
          <p:cNvSpPr txBox="1"/>
          <p:nvPr userDrawn="1"/>
        </p:nvSpPr>
        <p:spPr>
          <a:xfrm>
            <a:off x="2903205" y="2995528"/>
            <a:ext cx="6385591" cy="1494075"/>
          </a:xfrm>
          <a:prstGeom prst="rect">
            <a:avLst/>
          </a:prstGeom>
        </p:spPr>
        <p:txBody>
          <a:bodyPr vert="horz" wrap="square" lIns="90000" tIns="45720" rIns="91440" bIns="4572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100" normalizeH="0" baseline="0" noProof="0" dirty="0">
                <a:ln>
                  <a:noFill/>
                </a:ln>
                <a:solidFill>
                  <a:srgbClr val="DAD9D7"/>
                </a:solidFill>
                <a:effectLst/>
                <a:uLnTx/>
                <a:uFillTx/>
                <a:latin typeface="Arial" panose="020B0604020202020204" pitchFamily="34" charset="0"/>
                <a:ea typeface="+mn-ea"/>
                <a:cs typeface="Arial" panose="020B0604020202020204" pitchFamily="34" charset="0"/>
              </a:rPr>
              <a:t>#</a:t>
            </a:r>
            <a:r>
              <a:rPr kumimoji="0" lang="en-GB" sz="6600" b="1" i="0" u="none" strike="noStrike" kern="1200" cap="none" spc="100" normalizeH="0" baseline="0" noProof="0" dirty="0" err="1">
                <a:ln>
                  <a:noFill/>
                </a:ln>
                <a:solidFill>
                  <a:srgbClr val="DAD9D7"/>
                </a:solidFill>
                <a:effectLst/>
                <a:uLnTx/>
                <a:uFillTx/>
                <a:latin typeface="Arial" panose="020B0604020202020204" pitchFamily="34" charset="0"/>
                <a:ea typeface="+mn-ea"/>
                <a:cs typeface="Arial" panose="020B0604020202020204" pitchFamily="34" charset="0"/>
              </a:rPr>
              <a:t>Superfastbiz</a:t>
            </a:r>
            <a:endParaRPr kumimoji="0" lang="en-GB" sz="6600" b="1" i="0" u="none" strike="noStrike" kern="1200" cap="none" spc="100" normalizeH="0" baseline="0" noProof="0" dirty="0">
              <a:ln>
                <a:noFill/>
              </a:ln>
              <a:solidFill>
                <a:srgbClr val="DAD9D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0770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Red">
    <p:bg>
      <p:bgPr>
        <a:solidFill>
          <a:srgbClr val="C8010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832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Hand Grey">
    <p:bg>
      <p:bgPr>
        <a:solidFill>
          <a:srgbClr val="C8010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6104238"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5" name="Picture Placeholder 4"/>
          <p:cNvSpPr>
            <a:spLocks noGrp="1"/>
          </p:cNvSpPr>
          <p:nvPr>
            <p:ph type="pic" sz="quarter" idx="10"/>
          </p:nvPr>
        </p:nvSpPr>
        <p:spPr>
          <a:xfrm>
            <a:off x="6104238" y="0"/>
            <a:ext cx="6087762" cy="3432158"/>
          </a:xfrm>
        </p:spPr>
        <p:txBody>
          <a:bodyPr lIns="0" tIns="0" rIns="0" bIns="0"/>
          <a:lstStyle/>
          <a:p>
            <a:endParaRPr lang="en-US" dirty="0"/>
          </a:p>
        </p:txBody>
      </p:sp>
      <p:sp>
        <p:nvSpPr>
          <p:cNvPr id="9" name="Text Placeholder 3">
            <a:extLst>
              <a:ext uri="{FF2B5EF4-FFF2-40B4-BE49-F238E27FC236}">
                <a16:creationId xmlns:a16="http://schemas.microsoft.com/office/drawing/2014/main" id="{460799BD-EB89-404A-B779-953A8A6E0D1F}"/>
              </a:ext>
            </a:extLst>
          </p:cNvPr>
          <p:cNvSpPr>
            <a:spLocks noGrp="1"/>
          </p:cNvSpPr>
          <p:nvPr>
            <p:ph type="body" sz="quarter" idx="13"/>
          </p:nvPr>
        </p:nvSpPr>
        <p:spPr>
          <a:xfrm>
            <a:off x="527459" y="1716079"/>
            <a:ext cx="5042068" cy="4803474"/>
          </a:xfrm>
        </p:spPr>
        <p:txBody>
          <a:bodyPr>
            <a:noAutofit/>
          </a:bodyPr>
          <a:lstStyle>
            <a:lvl1pPr marL="182563" indent="-182563">
              <a:spcAft>
                <a:spcPts val="600"/>
              </a:spcAft>
              <a:buClr>
                <a:srgbClr val="C80108"/>
              </a:buClr>
              <a:defRPr sz="1600">
                <a:solidFill>
                  <a:schemeClr val="tx1"/>
                </a:solidFill>
                <a:latin typeface="Arial" panose="020B0604020202020204" pitchFamily="34" charset="0"/>
                <a:cs typeface="Arial" panose="020B0604020202020204" pitchFamily="34" charset="0"/>
              </a:defRPr>
            </a:lvl1pPr>
            <a:lvl2pPr marL="357188" indent="-174625">
              <a:spcAft>
                <a:spcPts val="600"/>
              </a:spcAft>
              <a:buClr>
                <a:srgbClr val="C80108"/>
              </a:buClr>
              <a:buFont typeface="System Font Regular"/>
              <a:buChar char="–"/>
              <a:defRPr sz="1500">
                <a:solidFill>
                  <a:schemeClr val="tx1"/>
                </a:solidFill>
                <a:latin typeface="Arial" panose="020B0604020202020204" pitchFamily="34" charset="0"/>
                <a:cs typeface="Arial" panose="020B0604020202020204" pitchFamily="34" charset="0"/>
              </a:defRPr>
            </a:lvl2pPr>
            <a:lvl3pPr marL="539750" indent="-182563">
              <a:spcAft>
                <a:spcPts val="600"/>
              </a:spcAft>
              <a:buClr>
                <a:srgbClr val="C80108"/>
              </a:buClr>
              <a:buFont typeface="System Font Regular"/>
              <a:buChar char="–"/>
              <a:defRPr sz="1500">
                <a:solidFill>
                  <a:schemeClr val="tx1"/>
                </a:solidFill>
                <a:latin typeface="Arial" panose="020B0604020202020204" pitchFamily="34" charset="0"/>
                <a:cs typeface="Arial" panose="020B0604020202020204" pitchFamily="34" charset="0"/>
              </a:defRPr>
            </a:lvl3pPr>
            <a:lvl4pPr marL="714375" indent="-161925">
              <a:spcAft>
                <a:spcPts val="600"/>
              </a:spcAft>
              <a:buClr>
                <a:srgbClr val="C80108"/>
              </a:buClr>
              <a:buFont typeface="System Font Regular"/>
              <a:buChar char="–"/>
              <a:defRPr sz="1500">
                <a:solidFill>
                  <a:schemeClr val="tx1"/>
                </a:solidFill>
                <a:latin typeface="Arial" panose="020B0604020202020204" pitchFamily="34" charset="0"/>
                <a:cs typeface="Arial" panose="020B0604020202020204" pitchFamily="34" charset="0"/>
              </a:defRPr>
            </a:lvl4pPr>
            <a:lvl5pPr marL="898525" indent="-184150">
              <a:spcAft>
                <a:spcPts val="600"/>
              </a:spcAft>
              <a:buClr>
                <a:srgbClr val="C80108"/>
              </a:buClr>
              <a:buFont typeface="System Font Regular"/>
              <a:buChar char="–"/>
              <a:defRPr sz="15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id="{9C280F0F-C8BD-4E6D-BE33-921E6D277FA3}"/>
              </a:ext>
            </a:extLst>
          </p:cNvPr>
          <p:cNvSpPr>
            <a:spLocks noGrp="1"/>
          </p:cNvSpPr>
          <p:nvPr>
            <p:ph type="body" sz="quarter" idx="14" hasCustomPrompt="1"/>
          </p:nvPr>
        </p:nvSpPr>
        <p:spPr>
          <a:xfrm>
            <a:off x="526429" y="432528"/>
            <a:ext cx="5185601" cy="1051887"/>
          </a:xfrm>
        </p:spPr>
        <p:txBody>
          <a:bodyPr>
            <a:noAutofit/>
          </a:bodyPr>
          <a:lstStyle>
            <a:lvl1pPr marL="0" indent="0">
              <a:buNone/>
              <a:defRPr sz="3200" cap="all" spc="15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10" name="Picture 9">
            <a:extLst>
              <a:ext uri="{FF2B5EF4-FFF2-40B4-BE49-F238E27FC236}">
                <a16:creationId xmlns:a16="http://schemas.microsoft.com/office/drawing/2014/main" id="{39BACA04-1039-443F-80CD-9038E7CA02D6}"/>
              </a:ext>
            </a:extLst>
          </p:cNvPr>
          <p:cNvPicPr>
            <a:picLocks noChangeAspect="1"/>
          </p:cNvPicPr>
          <p:nvPr userDrawn="1"/>
        </p:nvPicPr>
        <p:blipFill rotWithShape="1">
          <a:blip r:embed="rId2"/>
          <a:srcRect t="3733" b="1820"/>
          <a:stretch/>
        </p:blipFill>
        <p:spPr>
          <a:xfrm>
            <a:off x="10624840" y="5166910"/>
            <a:ext cx="1352116" cy="356213"/>
          </a:xfrm>
          <a:prstGeom prst="rect">
            <a:avLst/>
          </a:prstGeom>
        </p:spPr>
      </p:pic>
      <p:pic>
        <p:nvPicPr>
          <p:cNvPr id="11" name="Picture 10">
            <a:extLst>
              <a:ext uri="{FF2B5EF4-FFF2-40B4-BE49-F238E27FC236}">
                <a16:creationId xmlns:a16="http://schemas.microsoft.com/office/drawing/2014/main" id="{D486CD0D-EB3D-4F9F-8F1B-5B86288F1BE8}"/>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14203936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arge Title or Full Page Pic">
    <p:bg>
      <p:bgPr>
        <a:solidFill>
          <a:srgbClr val="C80108"/>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ctrTitle" hasCustomPrompt="1"/>
          </p:nvPr>
        </p:nvSpPr>
        <p:spPr>
          <a:xfrm>
            <a:off x="0" y="3001726"/>
            <a:ext cx="12192000" cy="1647568"/>
          </a:xfrm>
        </p:spPr>
        <p:txBody>
          <a:bodyPr anchor="ctr" anchorCtr="1">
            <a:normAutofit/>
          </a:bodyPr>
          <a:lstStyle>
            <a:lvl1pPr algn="ctr">
              <a:defRPr sz="5600" b="0" i="0"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6527123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ain Title and Content">
    <p:bg>
      <p:bgPr>
        <a:solidFill>
          <a:srgbClr val="C8010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612389"/>
            <a:ext cx="12192000" cy="1311128"/>
          </a:xfrm>
        </p:spPr>
        <p:txBody>
          <a:bodyPr anchor="t" anchorCtr="0">
            <a:noAutofit/>
          </a:bodyPr>
          <a:lstStyle>
            <a:lvl1pPr algn="ctr">
              <a:defRPr sz="3600" b="0" i="0"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pic>
        <p:nvPicPr>
          <p:cNvPr id="7" name="Picture 6"/>
          <p:cNvPicPr>
            <a:picLocks noChangeAspect="1"/>
          </p:cNvPicPr>
          <p:nvPr userDrawn="1"/>
        </p:nvPicPr>
        <p:blipFill rotWithShape="1">
          <a:blip r:embed="rId2"/>
          <a:srcRect t="2336" b="4207"/>
          <a:stretch/>
        </p:blipFill>
        <p:spPr>
          <a:xfrm>
            <a:off x="10077838" y="268565"/>
            <a:ext cx="1800000" cy="469239"/>
          </a:xfrm>
          <a:prstGeom prst="rect">
            <a:avLst/>
          </a:prstGeom>
        </p:spPr>
      </p:pic>
      <p:pic>
        <p:nvPicPr>
          <p:cNvPr id="8" name="Picture 7"/>
          <p:cNvPicPr>
            <a:picLocks noChangeAspect="1"/>
          </p:cNvPicPr>
          <p:nvPr userDrawn="1"/>
        </p:nvPicPr>
        <p:blipFill>
          <a:blip r:embed="rId3"/>
          <a:stretch>
            <a:fillRect/>
          </a:stretch>
        </p:blipFill>
        <p:spPr>
          <a:xfrm>
            <a:off x="10481795" y="5479774"/>
            <a:ext cx="1396043" cy="1011188"/>
          </a:xfrm>
          <a:prstGeom prst="rect">
            <a:avLst/>
          </a:prstGeom>
        </p:spPr>
      </p:pic>
      <p:pic>
        <p:nvPicPr>
          <p:cNvPr id="4" name="Picture 3">
            <a:extLst>
              <a:ext uri="{FF2B5EF4-FFF2-40B4-BE49-F238E27FC236}">
                <a16:creationId xmlns:a16="http://schemas.microsoft.com/office/drawing/2014/main" id="{8519242E-6F93-C346-A121-1976887D2731}"/>
              </a:ext>
            </a:extLst>
          </p:cNvPr>
          <p:cNvPicPr>
            <a:picLocks noChangeAspect="1"/>
          </p:cNvPicPr>
          <p:nvPr userDrawn="1"/>
        </p:nvPicPr>
        <p:blipFill>
          <a:blip r:embed="rId4"/>
          <a:stretch>
            <a:fillRect/>
          </a:stretch>
        </p:blipFill>
        <p:spPr>
          <a:xfrm>
            <a:off x="10077838" y="952325"/>
            <a:ext cx="1800000" cy="1188611"/>
          </a:xfrm>
          <a:prstGeom prst="rect">
            <a:avLst/>
          </a:prstGeom>
        </p:spPr>
      </p:pic>
      <p:sp>
        <p:nvSpPr>
          <p:cNvPr id="9" name="Text Placeholder 3">
            <a:extLst>
              <a:ext uri="{FF2B5EF4-FFF2-40B4-BE49-F238E27FC236}">
                <a16:creationId xmlns:a16="http://schemas.microsoft.com/office/drawing/2014/main" id="{7F8CDEF0-81FF-EA4D-9C13-590D87977EF3}"/>
              </a:ext>
            </a:extLst>
          </p:cNvPr>
          <p:cNvSpPr>
            <a:spLocks noGrp="1"/>
          </p:cNvSpPr>
          <p:nvPr>
            <p:ph type="body" sz="quarter" idx="11" hasCustomPrompt="1"/>
          </p:nvPr>
        </p:nvSpPr>
        <p:spPr>
          <a:xfrm>
            <a:off x="0" y="4095929"/>
            <a:ext cx="12192000" cy="480131"/>
          </a:xfrm>
        </p:spPr>
        <p:txBody>
          <a:bodyPr>
            <a:noAutofit/>
          </a:bodyPr>
          <a:lstStyle>
            <a:lvl1pPr marL="0" indent="0" algn="ctr">
              <a:buNone/>
              <a:defRPr sz="2600" b="1" i="0"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Text Placeholder 3">
            <a:extLst>
              <a:ext uri="{FF2B5EF4-FFF2-40B4-BE49-F238E27FC236}">
                <a16:creationId xmlns:a16="http://schemas.microsoft.com/office/drawing/2014/main" id="{9F412F79-7CBA-3346-B0C0-6BC231890678}"/>
              </a:ext>
            </a:extLst>
          </p:cNvPr>
          <p:cNvSpPr>
            <a:spLocks noGrp="1"/>
          </p:cNvSpPr>
          <p:nvPr>
            <p:ph type="body" sz="quarter" idx="12" hasCustomPrompt="1"/>
          </p:nvPr>
        </p:nvSpPr>
        <p:spPr>
          <a:xfrm>
            <a:off x="2654440" y="4950039"/>
            <a:ext cx="6883121" cy="867930"/>
          </a:xfrm>
        </p:spPr>
        <p:txBody>
          <a:bodyPr wrap="square">
            <a:noAutofit/>
          </a:bodyPr>
          <a:lstStyle>
            <a:lvl1pPr marL="0" indent="0" algn="ctr">
              <a:buNone/>
              <a:defRPr sz="2400" b="1" i="0"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9296965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eft Hand Red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62EEDE0C-E71B-459A-B9F3-18309A43E339}"/>
              </a:ext>
            </a:extLst>
          </p:cNvPr>
          <p:cNvSpPr>
            <a:spLocks noGrp="1"/>
          </p:cNvSpPr>
          <p:nvPr>
            <p:ph type="pic" sz="quarter" idx="11"/>
          </p:nvPr>
        </p:nvSpPr>
        <p:spPr>
          <a:xfrm>
            <a:off x="0" y="6316"/>
            <a:ext cx="12192000" cy="6858000"/>
          </a:xfrm>
        </p:spPr>
        <p:txBody>
          <a:bodyPr/>
          <a:lstStyle/>
          <a:p>
            <a:endParaRPr lang="en-US" dirty="0"/>
          </a:p>
        </p:txBody>
      </p:sp>
      <p:sp>
        <p:nvSpPr>
          <p:cNvPr id="8" name="Picture Placeholder 7"/>
          <p:cNvSpPr>
            <a:spLocks noGrp="1"/>
          </p:cNvSpPr>
          <p:nvPr>
            <p:ph type="pic" sz="quarter" idx="12"/>
          </p:nvPr>
        </p:nvSpPr>
        <p:spPr>
          <a:xfrm>
            <a:off x="0" y="0"/>
            <a:ext cx="6104238" cy="6858000"/>
          </a:xfrm>
          <a:solidFill>
            <a:srgbClr val="C80108">
              <a:alpha val="74000"/>
            </a:srgbClr>
          </a:solidFill>
        </p:spPr>
        <p:txBody>
          <a:bodyPr/>
          <a:lstStyle/>
          <a:p>
            <a:endParaRPr lang="en-US" dirty="0"/>
          </a:p>
        </p:txBody>
      </p:sp>
      <p:sp>
        <p:nvSpPr>
          <p:cNvPr id="5" name="Title 1"/>
          <p:cNvSpPr>
            <a:spLocks noGrp="1"/>
          </p:cNvSpPr>
          <p:nvPr>
            <p:ph type="title"/>
          </p:nvPr>
        </p:nvSpPr>
        <p:spPr>
          <a:xfrm>
            <a:off x="536258" y="576646"/>
            <a:ext cx="4797280" cy="483372"/>
          </a:xfrm>
        </p:spPr>
        <p:txBody>
          <a:bodyPr anchor="t" anchorCtr="0">
            <a:noAutofit/>
          </a:bodyPr>
          <a:lstStyle>
            <a:lvl1pP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E6E87B92-2C48-4401-BB49-5D477CB5770C}"/>
              </a:ext>
            </a:extLst>
          </p:cNvPr>
          <p:cNvSpPr>
            <a:spLocks noGrp="1"/>
          </p:cNvSpPr>
          <p:nvPr>
            <p:ph type="body" sz="quarter" idx="13"/>
          </p:nvPr>
        </p:nvSpPr>
        <p:spPr>
          <a:xfrm>
            <a:off x="542290" y="1106500"/>
            <a:ext cx="4791248" cy="5174853"/>
          </a:xfrm>
        </p:spPr>
        <p:txBody>
          <a:bodyPr>
            <a:noAutofit/>
          </a:bodyPr>
          <a:lstStyle>
            <a:lvl1pPr marL="182563" indent="-182563">
              <a:defRPr sz="1600">
                <a:solidFill>
                  <a:schemeClr val="bg1"/>
                </a:solidFill>
                <a:latin typeface="Arial" panose="020B0604020202020204" pitchFamily="34" charset="0"/>
                <a:cs typeface="Arial" panose="020B0604020202020204" pitchFamily="34" charset="0"/>
              </a:defRPr>
            </a:lvl1pPr>
            <a:lvl2pPr marL="357188" indent="-174625">
              <a:defRPr sz="1600">
                <a:solidFill>
                  <a:schemeClr val="bg1"/>
                </a:solidFill>
                <a:latin typeface="Arial" panose="020B0604020202020204" pitchFamily="34" charset="0"/>
                <a:cs typeface="Arial" panose="020B0604020202020204" pitchFamily="34" charset="0"/>
              </a:defRPr>
            </a:lvl2pPr>
            <a:lvl3pPr marL="539750" indent="-182563">
              <a:defRPr sz="1600">
                <a:solidFill>
                  <a:schemeClr val="bg1"/>
                </a:solidFill>
                <a:latin typeface="Arial" panose="020B0604020202020204" pitchFamily="34" charset="0"/>
                <a:cs typeface="Arial" panose="020B0604020202020204" pitchFamily="34" charset="0"/>
              </a:defRPr>
            </a:lvl3pPr>
            <a:lvl4pPr marL="714375" indent="-161925">
              <a:defRPr sz="1600">
                <a:solidFill>
                  <a:schemeClr val="bg1"/>
                </a:solidFill>
                <a:latin typeface="Arial" panose="020B0604020202020204" pitchFamily="34" charset="0"/>
                <a:cs typeface="Arial" panose="020B0604020202020204" pitchFamily="34" charset="0"/>
              </a:defRPr>
            </a:lvl4pPr>
            <a:lvl5pPr marL="898525" indent="-184150">
              <a:defRPr sz="160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Picture Placeholder 6">
            <a:extLst>
              <a:ext uri="{FF2B5EF4-FFF2-40B4-BE49-F238E27FC236}">
                <a16:creationId xmlns:a16="http://schemas.microsoft.com/office/drawing/2014/main" id="{65B8B24A-1BCD-4B6B-BFFA-3378247228F5}"/>
              </a:ext>
              <a:ext uri="{C183D7F6-B498-43B3-948B-1728B52AA6E4}">
                <adec:decorative xmlns:adec="http://schemas.microsoft.com/office/drawing/2017/decorative" val="1"/>
              </a:ext>
            </a:extLst>
          </p:cNvPr>
          <p:cNvSpPr>
            <a:spLocks noGrp="1"/>
          </p:cNvSpPr>
          <p:nvPr>
            <p:ph type="pic" sz="quarter" idx="14"/>
          </p:nvPr>
        </p:nvSpPr>
        <p:spPr>
          <a:xfrm>
            <a:off x="10624840" y="5736693"/>
            <a:ext cx="1352116" cy="892397"/>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lvl1pPr marL="0" indent="0">
              <a:buNone/>
              <a:defRPr>
                <a:noFill/>
              </a:defRPr>
            </a:lvl1pPr>
          </a:lstStyle>
          <a:p>
            <a:endParaRPr lang="en-GB" dirty="0"/>
          </a:p>
        </p:txBody>
      </p:sp>
      <p:sp>
        <p:nvSpPr>
          <p:cNvPr id="12" name="Picture Placeholder 11">
            <a:extLst>
              <a:ext uri="{FF2B5EF4-FFF2-40B4-BE49-F238E27FC236}">
                <a16:creationId xmlns:a16="http://schemas.microsoft.com/office/drawing/2014/main" id="{8D72E858-8DF8-4390-8906-379CF27FE249}"/>
              </a:ext>
            </a:extLst>
          </p:cNvPr>
          <p:cNvSpPr>
            <a:spLocks noGrp="1"/>
          </p:cNvSpPr>
          <p:nvPr>
            <p:ph type="pic" sz="quarter" idx="15"/>
          </p:nvPr>
        </p:nvSpPr>
        <p:spPr>
          <a:xfrm>
            <a:off x="10624840" y="5146350"/>
            <a:ext cx="1352116" cy="375888"/>
          </a:xfrm>
          <a:blipFill dpi="0" rotWithShape="1">
            <a:blip r:embed="rId3">
              <a:extLst>
                <a:ext uri="{28A0092B-C50C-407E-A947-70E740481C1C}">
                  <a14:useLocalDpi xmlns:a14="http://schemas.microsoft.com/office/drawing/2010/main" val="0"/>
                </a:ext>
              </a:extLst>
            </a:blip>
            <a:srcRect/>
            <a:stretch>
              <a:fillRect/>
            </a:stretch>
          </a:blipFill>
        </p:spPr>
        <p:txBody>
          <a:bodyPr>
            <a:noAutofit/>
          </a:bodyPr>
          <a:lstStyle>
            <a:lvl1pPr>
              <a:defRPr>
                <a:noFill/>
              </a:defRPr>
            </a:lvl1pPr>
          </a:lstStyle>
          <a:p>
            <a:endParaRPr lang="en-GB" dirty="0"/>
          </a:p>
        </p:txBody>
      </p:sp>
    </p:spTree>
    <p:extLst>
      <p:ext uri="{BB962C8B-B14F-4D97-AF65-F5344CB8AC3E}">
        <p14:creationId xmlns:p14="http://schemas.microsoft.com/office/powerpoint/2010/main" val="1612112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eft Hand Red 2">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0"/>
            <a:ext cx="6104238" cy="6858000"/>
          </a:xfrm>
          <a:solidFill>
            <a:srgbClr val="C80108">
              <a:alpha val="74000"/>
            </a:srgbClr>
          </a:solidFill>
        </p:spPr>
        <p:txBody>
          <a:bodyPr/>
          <a:lstStyle/>
          <a:p>
            <a:endParaRPr lang="en-US" dirty="0"/>
          </a:p>
        </p:txBody>
      </p:sp>
      <p:pic>
        <p:nvPicPr>
          <p:cNvPr id="13" name="Picture 12">
            <a:extLst>
              <a:ext uri="{FF2B5EF4-FFF2-40B4-BE49-F238E27FC236}">
                <a16:creationId xmlns:a16="http://schemas.microsoft.com/office/drawing/2014/main" id="{FA314082-C48D-4850-8081-80D4AD9BF760}"/>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4" name="Picture 13">
            <a:extLst>
              <a:ext uri="{FF2B5EF4-FFF2-40B4-BE49-F238E27FC236}">
                <a16:creationId xmlns:a16="http://schemas.microsoft.com/office/drawing/2014/main" id="{AC4B0E74-44E1-483A-8443-10ACD88ADD96}"/>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9" name="Text Placeholder 3">
            <a:extLst>
              <a:ext uri="{FF2B5EF4-FFF2-40B4-BE49-F238E27FC236}">
                <a16:creationId xmlns:a16="http://schemas.microsoft.com/office/drawing/2014/main" id="{58713283-22B1-4A46-90E8-D9A6DA1C32EC}"/>
              </a:ext>
            </a:extLst>
          </p:cNvPr>
          <p:cNvSpPr>
            <a:spLocks noGrp="1"/>
          </p:cNvSpPr>
          <p:nvPr>
            <p:ph type="body" sz="quarter" idx="13" hasCustomPrompt="1"/>
          </p:nvPr>
        </p:nvSpPr>
        <p:spPr>
          <a:xfrm>
            <a:off x="6617953" y="591861"/>
            <a:ext cx="5098548" cy="445617"/>
          </a:xfrm>
        </p:spPr>
        <p:txBody>
          <a:bodyPr>
            <a:noAutofit/>
          </a:bodyPr>
          <a:lstStyle>
            <a:lvl1pPr marL="0" indent="0">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Text Placeholder 3">
            <a:extLst>
              <a:ext uri="{FF2B5EF4-FFF2-40B4-BE49-F238E27FC236}">
                <a16:creationId xmlns:a16="http://schemas.microsoft.com/office/drawing/2014/main" id="{F7A9E38D-90EE-46AC-B112-C7B5A5D7C15B}"/>
              </a:ext>
            </a:extLst>
          </p:cNvPr>
          <p:cNvSpPr>
            <a:spLocks noGrp="1"/>
          </p:cNvSpPr>
          <p:nvPr>
            <p:ph type="body" sz="quarter" idx="14"/>
          </p:nvPr>
        </p:nvSpPr>
        <p:spPr>
          <a:xfrm>
            <a:off x="6617953" y="1147125"/>
            <a:ext cx="5098548" cy="3907013"/>
          </a:xfrm>
        </p:spPr>
        <p:txBody>
          <a:bodyPr>
            <a:noAutofit/>
          </a:bodyPr>
          <a:lstStyle>
            <a:lvl1pPr marL="182563" indent="-182563">
              <a:buClr>
                <a:srgbClr val="C80108"/>
              </a:buClr>
              <a:defRPr sz="1600">
                <a:solidFill>
                  <a:schemeClr val="tx1"/>
                </a:solidFill>
                <a:latin typeface="Arial" panose="020B0604020202020204" pitchFamily="34" charset="0"/>
                <a:cs typeface="Arial" panose="020B0604020202020204" pitchFamily="34" charset="0"/>
              </a:defRPr>
            </a:lvl1pPr>
            <a:lvl2pPr marL="357188" indent="-174625">
              <a:buClr>
                <a:srgbClr val="C80108"/>
              </a:buClr>
              <a:defRPr sz="1600">
                <a:solidFill>
                  <a:schemeClr val="tx1"/>
                </a:solidFill>
                <a:latin typeface="Arial" panose="020B0604020202020204" pitchFamily="34" charset="0"/>
                <a:cs typeface="Arial" panose="020B0604020202020204" pitchFamily="34" charset="0"/>
              </a:defRPr>
            </a:lvl2pPr>
            <a:lvl3pPr marL="539750" indent="-182563">
              <a:buClr>
                <a:srgbClr val="C80108"/>
              </a:buClr>
              <a:defRPr sz="1600">
                <a:solidFill>
                  <a:schemeClr val="tx1"/>
                </a:solidFill>
                <a:latin typeface="Arial" panose="020B0604020202020204" pitchFamily="34" charset="0"/>
                <a:cs typeface="Arial" panose="020B0604020202020204" pitchFamily="34" charset="0"/>
              </a:defRPr>
            </a:lvl3pPr>
            <a:lvl4pPr marL="714375" indent="-161925">
              <a:buClr>
                <a:srgbClr val="C80108"/>
              </a:buClr>
              <a:defRPr sz="1600">
                <a:solidFill>
                  <a:schemeClr val="tx1"/>
                </a:solidFill>
                <a:latin typeface="Arial" panose="020B0604020202020204" pitchFamily="34" charset="0"/>
                <a:cs typeface="Arial" panose="020B0604020202020204" pitchFamily="34" charset="0"/>
              </a:defRPr>
            </a:lvl4pPr>
            <a:lvl5pPr marL="898525" indent="-184150">
              <a:buClr>
                <a:srgbClr val="C80108"/>
              </a:buClr>
              <a:defRPr sz="16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87900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eft Hand Grey">
    <p:bg>
      <p:bgPr>
        <a:solidFill>
          <a:srgbClr val="C8010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6104238"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2" name="Title 1"/>
          <p:cNvSpPr>
            <a:spLocks noGrp="1"/>
          </p:cNvSpPr>
          <p:nvPr>
            <p:ph type="title"/>
          </p:nvPr>
        </p:nvSpPr>
        <p:spPr>
          <a:xfrm>
            <a:off x="536257" y="1669015"/>
            <a:ext cx="4917773" cy="483372"/>
          </a:xfrm>
        </p:spPr>
        <p:txBody>
          <a:bodyPr anchor="t" anchorCtr="0">
            <a:noAutofit/>
          </a:bodyPr>
          <a:lstStyle>
            <a:lvl1pPr>
              <a:defRPr sz="1800" b="1" i="0">
                <a:solidFill>
                  <a:srgbClr val="0C1336"/>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5" name="Picture Placeholder 4"/>
          <p:cNvSpPr>
            <a:spLocks noGrp="1"/>
          </p:cNvSpPr>
          <p:nvPr>
            <p:ph type="pic" sz="quarter" idx="10"/>
          </p:nvPr>
        </p:nvSpPr>
        <p:spPr>
          <a:xfrm>
            <a:off x="6104238" y="0"/>
            <a:ext cx="6087762" cy="3432158"/>
          </a:xfrm>
        </p:spPr>
        <p:txBody>
          <a:bodyPr lIns="0" tIns="0" rIns="0" bIns="0"/>
          <a:lstStyle/>
          <a:p>
            <a:endParaRPr lang="en-US" dirty="0"/>
          </a:p>
        </p:txBody>
      </p:sp>
      <p:sp>
        <p:nvSpPr>
          <p:cNvPr id="9" name="Text Placeholder 3">
            <a:extLst>
              <a:ext uri="{FF2B5EF4-FFF2-40B4-BE49-F238E27FC236}">
                <a16:creationId xmlns:a16="http://schemas.microsoft.com/office/drawing/2014/main" id="{460799BD-EB89-404A-B779-953A8A6E0D1F}"/>
              </a:ext>
            </a:extLst>
          </p:cNvPr>
          <p:cNvSpPr>
            <a:spLocks noGrp="1"/>
          </p:cNvSpPr>
          <p:nvPr>
            <p:ph type="body" sz="quarter" idx="13"/>
          </p:nvPr>
        </p:nvSpPr>
        <p:spPr>
          <a:xfrm>
            <a:off x="527459" y="2198755"/>
            <a:ext cx="4926571" cy="4368299"/>
          </a:xfrm>
        </p:spPr>
        <p:txBody>
          <a:bodyPr>
            <a:noAutofit/>
          </a:bodyPr>
          <a:lstStyle>
            <a:lvl1pPr marL="182563" indent="-182563">
              <a:buClr>
                <a:srgbClr val="C80108"/>
              </a:buClr>
              <a:defRPr sz="1600">
                <a:solidFill>
                  <a:schemeClr val="tx1"/>
                </a:solidFill>
                <a:latin typeface="Arial" panose="020B0604020202020204" pitchFamily="34" charset="0"/>
                <a:cs typeface="Arial" panose="020B0604020202020204" pitchFamily="34" charset="0"/>
              </a:defRPr>
            </a:lvl1pPr>
            <a:lvl2pPr marL="357188" indent="-174625">
              <a:buClr>
                <a:srgbClr val="C80108"/>
              </a:buClr>
              <a:defRPr sz="1600">
                <a:solidFill>
                  <a:schemeClr val="tx1"/>
                </a:solidFill>
                <a:latin typeface="Arial" panose="020B0604020202020204" pitchFamily="34" charset="0"/>
                <a:cs typeface="Arial" panose="020B0604020202020204" pitchFamily="34" charset="0"/>
              </a:defRPr>
            </a:lvl2pPr>
            <a:lvl3pPr marL="539750" indent="-182563">
              <a:buClr>
                <a:srgbClr val="C80108"/>
              </a:buClr>
              <a:defRPr sz="1600">
                <a:solidFill>
                  <a:schemeClr val="tx1"/>
                </a:solidFill>
                <a:latin typeface="Arial" panose="020B0604020202020204" pitchFamily="34" charset="0"/>
                <a:cs typeface="Arial" panose="020B0604020202020204" pitchFamily="34" charset="0"/>
              </a:defRPr>
            </a:lvl3pPr>
            <a:lvl4pPr marL="714375" indent="-161925">
              <a:buClr>
                <a:srgbClr val="C80108"/>
              </a:buClr>
              <a:defRPr sz="1600">
                <a:solidFill>
                  <a:schemeClr val="tx1"/>
                </a:solidFill>
                <a:latin typeface="Arial" panose="020B0604020202020204" pitchFamily="34" charset="0"/>
                <a:cs typeface="Arial" panose="020B0604020202020204" pitchFamily="34" charset="0"/>
              </a:defRPr>
            </a:lvl4pPr>
            <a:lvl5pPr marL="898525" indent="-184150">
              <a:buClr>
                <a:srgbClr val="C80108"/>
              </a:buClr>
              <a:defRPr sz="16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id="{9C280F0F-C8BD-4E6D-BE33-921E6D277FA3}"/>
              </a:ext>
            </a:extLst>
          </p:cNvPr>
          <p:cNvSpPr>
            <a:spLocks noGrp="1"/>
          </p:cNvSpPr>
          <p:nvPr>
            <p:ph type="body" sz="quarter" idx="14" hasCustomPrompt="1"/>
          </p:nvPr>
        </p:nvSpPr>
        <p:spPr>
          <a:xfrm>
            <a:off x="526430" y="432529"/>
            <a:ext cx="4927600" cy="1040136"/>
          </a:xfrm>
        </p:spPr>
        <p:txBody>
          <a:bodyPr>
            <a:noAutofit/>
          </a:bodyPr>
          <a:lstStyle>
            <a:lvl1pPr marL="0" indent="0">
              <a:buNone/>
              <a:defRPr sz="2000" cap="all" spc="15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10" name="Picture 9">
            <a:extLst>
              <a:ext uri="{FF2B5EF4-FFF2-40B4-BE49-F238E27FC236}">
                <a16:creationId xmlns:a16="http://schemas.microsoft.com/office/drawing/2014/main" id="{39BACA04-1039-443F-80CD-9038E7CA02D6}"/>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1" name="Picture 10">
            <a:extLst>
              <a:ext uri="{FF2B5EF4-FFF2-40B4-BE49-F238E27FC236}">
                <a16:creationId xmlns:a16="http://schemas.microsoft.com/office/drawing/2014/main" id="{D486CD0D-EB3D-4F9F-8F1B-5B86288F1BE8}"/>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2254905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Right Hand Grey">
    <p:bg>
      <p:bgPr>
        <a:solidFill>
          <a:srgbClr val="C80108"/>
        </a:solidFill>
        <a:effectLst/>
      </p:bgPr>
    </p:bg>
    <p:spTree>
      <p:nvGrpSpPr>
        <p:cNvPr id="1" name=""/>
        <p:cNvGrpSpPr/>
        <p:nvPr/>
      </p:nvGrpSpPr>
      <p:grpSpPr>
        <a:xfrm>
          <a:off x="0" y="0"/>
          <a:ext cx="0" cy="0"/>
          <a:chOff x="0" y="0"/>
          <a:chExt cx="0" cy="0"/>
        </a:xfrm>
      </p:grpSpPr>
      <p:sp>
        <p:nvSpPr>
          <p:cNvPr id="8" name="Rectangle 7"/>
          <p:cNvSpPr/>
          <p:nvPr userDrawn="1"/>
        </p:nvSpPr>
        <p:spPr>
          <a:xfrm>
            <a:off x="6087762" y="0"/>
            <a:ext cx="6104238"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11" name="Picture Placeholder 2"/>
          <p:cNvSpPr>
            <a:spLocks noGrp="1"/>
          </p:cNvSpPr>
          <p:nvPr>
            <p:ph type="pic" idx="10"/>
          </p:nvPr>
        </p:nvSpPr>
        <p:spPr>
          <a:xfrm>
            <a:off x="0" y="-1"/>
            <a:ext cx="6087762" cy="68643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quarter" idx="11" hasCustomPrompt="1"/>
          </p:nvPr>
        </p:nvSpPr>
        <p:spPr>
          <a:xfrm>
            <a:off x="6617953" y="432529"/>
            <a:ext cx="5098548" cy="445617"/>
          </a:xfrm>
        </p:spPr>
        <p:txBody>
          <a:bodyPr>
            <a:noAutofit/>
          </a:bodyPr>
          <a:lstStyle>
            <a:lvl1pPr marL="0" indent="0">
              <a:buNone/>
              <a:defRPr sz="18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sp>
        <p:nvSpPr>
          <p:cNvPr id="13" name="Text Placeholder 3">
            <a:extLst>
              <a:ext uri="{FF2B5EF4-FFF2-40B4-BE49-F238E27FC236}">
                <a16:creationId xmlns:a16="http://schemas.microsoft.com/office/drawing/2014/main" id="{A6560D1D-36BF-4642-BB9C-65D0853F57C1}"/>
              </a:ext>
            </a:extLst>
          </p:cNvPr>
          <p:cNvSpPr>
            <a:spLocks noGrp="1"/>
          </p:cNvSpPr>
          <p:nvPr>
            <p:ph type="body" sz="quarter" idx="13"/>
          </p:nvPr>
        </p:nvSpPr>
        <p:spPr>
          <a:xfrm>
            <a:off x="6617953" y="987793"/>
            <a:ext cx="5098548" cy="4031702"/>
          </a:xfrm>
        </p:spPr>
        <p:txBody>
          <a:bodyPr>
            <a:noAutofit/>
          </a:bodyPr>
          <a:lstStyle>
            <a:lvl1pPr marL="182563" indent="-182563">
              <a:buClr>
                <a:srgbClr val="C80108"/>
              </a:buClr>
              <a:defRPr sz="1600">
                <a:solidFill>
                  <a:schemeClr val="tx1"/>
                </a:solidFill>
                <a:latin typeface="Arial" panose="020B0604020202020204" pitchFamily="34" charset="0"/>
                <a:cs typeface="Arial" panose="020B0604020202020204" pitchFamily="34" charset="0"/>
              </a:defRPr>
            </a:lvl1pPr>
            <a:lvl2pPr marL="357188" indent="-174625">
              <a:buClr>
                <a:srgbClr val="C80108"/>
              </a:buClr>
              <a:defRPr sz="1600">
                <a:solidFill>
                  <a:schemeClr val="tx1"/>
                </a:solidFill>
                <a:latin typeface="Arial" panose="020B0604020202020204" pitchFamily="34" charset="0"/>
                <a:cs typeface="Arial" panose="020B0604020202020204" pitchFamily="34" charset="0"/>
              </a:defRPr>
            </a:lvl2pPr>
            <a:lvl3pPr marL="539750" indent="-182563">
              <a:buClr>
                <a:srgbClr val="C80108"/>
              </a:buClr>
              <a:defRPr sz="1600">
                <a:solidFill>
                  <a:schemeClr val="tx1"/>
                </a:solidFill>
                <a:latin typeface="Arial" panose="020B0604020202020204" pitchFamily="34" charset="0"/>
                <a:cs typeface="Arial" panose="020B0604020202020204" pitchFamily="34" charset="0"/>
              </a:defRPr>
            </a:lvl3pPr>
            <a:lvl4pPr marL="714375" indent="-161925">
              <a:buClr>
                <a:srgbClr val="C80108"/>
              </a:buClr>
              <a:defRPr sz="1600">
                <a:solidFill>
                  <a:schemeClr val="tx1"/>
                </a:solidFill>
                <a:latin typeface="Arial" panose="020B0604020202020204" pitchFamily="34" charset="0"/>
                <a:cs typeface="Arial" panose="020B0604020202020204" pitchFamily="34" charset="0"/>
              </a:defRPr>
            </a:lvl4pPr>
            <a:lvl5pPr marL="898525" indent="-184150">
              <a:buClr>
                <a:srgbClr val="C80108"/>
              </a:buClr>
              <a:defRPr sz="16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5">
            <a:extLst>
              <a:ext uri="{FF2B5EF4-FFF2-40B4-BE49-F238E27FC236}">
                <a16:creationId xmlns:a16="http://schemas.microsoft.com/office/drawing/2014/main" id="{5B450B7F-9C3C-4853-BA42-A9E9ACCD0290}"/>
              </a:ext>
            </a:extLst>
          </p:cNvPr>
          <p:cNvSpPr>
            <a:spLocks noGrp="1"/>
          </p:cNvSpPr>
          <p:nvPr>
            <p:ph type="body" sz="quarter" idx="14" hasCustomPrompt="1"/>
          </p:nvPr>
        </p:nvSpPr>
        <p:spPr>
          <a:xfrm>
            <a:off x="526430" y="432529"/>
            <a:ext cx="4927600" cy="1040136"/>
          </a:xfrm>
        </p:spPr>
        <p:txBody>
          <a:bodyPr>
            <a:noAutofit/>
          </a:bodyPr>
          <a:lstStyle>
            <a:lvl1pPr marL="0" indent="0">
              <a:buNone/>
              <a:defRPr sz="2000" cap="all" spc="1500" baseline="0">
                <a:solidFill>
                  <a:schemeClr val="bg1"/>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9" name="Picture 8">
            <a:extLst>
              <a:ext uri="{FF2B5EF4-FFF2-40B4-BE49-F238E27FC236}">
                <a16:creationId xmlns:a16="http://schemas.microsoft.com/office/drawing/2014/main" id="{DF7F15E3-638A-4B08-8AB8-5E670A87CBD1}"/>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0" name="Picture 9">
            <a:extLst>
              <a:ext uri="{FF2B5EF4-FFF2-40B4-BE49-F238E27FC236}">
                <a16:creationId xmlns:a16="http://schemas.microsoft.com/office/drawing/2014/main" id="{C6BEBE26-C06C-4B78-822C-4A7283123328}"/>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34452456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4" name="Text Placeholder 3"/>
          <p:cNvSpPr>
            <a:spLocks noGrp="1"/>
          </p:cNvSpPr>
          <p:nvPr>
            <p:ph type="body" sz="quarter" idx="10" hasCustomPrompt="1"/>
          </p:nvPr>
        </p:nvSpPr>
        <p:spPr>
          <a:xfrm>
            <a:off x="536259" y="1460901"/>
            <a:ext cx="9743206" cy="5000189"/>
          </a:xfrm>
        </p:spPr>
        <p:txBody>
          <a:bodyPr>
            <a:noAutofit/>
          </a:bodyPr>
          <a:lstStyle>
            <a:lvl1pPr marL="182563" indent="-174625">
              <a:buClr>
                <a:srgbClr val="C80108"/>
              </a:buClr>
              <a:tabLst/>
              <a:defRPr sz="2200" b="0" i="0">
                <a:latin typeface="Arial" panose="020B0604020202020204" pitchFamily="34" charset="0"/>
                <a:ea typeface="Arial" panose="020B0604020202020204" pitchFamily="34" charset="0"/>
                <a:cs typeface="Arial" panose="020B0604020202020204" pitchFamily="34" charset="0"/>
              </a:defRPr>
            </a:lvl1pPr>
            <a:lvl2pPr marL="546100" indent="-314325">
              <a:buClr>
                <a:srgbClr val="C80108"/>
              </a:buClr>
              <a:buFont typeface="System Font Regular"/>
              <a:buChar char="–"/>
              <a:tabLst/>
              <a:defRPr sz="22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F949BF3C-7599-4568-86E6-96AF925188A0}"/>
              </a:ext>
            </a:extLst>
          </p:cNvPr>
          <p:cNvSpPr>
            <a:spLocks noGrp="1"/>
          </p:cNvSpPr>
          <p:nvPr>
            <p:ph type="body" sz="quarter" idx="14" hasCustomPrompt="1"/>
          </p:nvPr>
        </p:nvSpPr>
        <p:spPr>
          <a:xfrm>
            <a:off x="526429" y="432529"/>
            <a:ext cx="9753035" cy="892854"/>
          </a:xfrm>
        </p:spPr>
        <p:txBody>
          <a:bodyPr>
            <a:noAutofit/>
          </a:bodyPr>
          <a:lstStyle>
            <a:lvl1pPr marL="0" indent="0">
              <a:buNone/>
              <a:defRPr sz="2500" cap="all" spc="10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9" name="Picture 8">
            <a:extLst>
              <a:ext uri="{FF2B5EF4-FFF2-40B4-BE49-F238E27FC236}">
                <a16:creationId xmlns:a16="http://schemas.microsoft.com/office/drawing/2014/main" id="{0C5EC53A-7C28-423F-A47C-B90D5935515B}"/>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1" name="Picture 10">
            <a:extLst>
              <a:ext uri="{FF2B5EF4-FFF2-40B4-BE49-F238E27FC236}">
                <a16:creationId xmlns:a16="http://schemas.microsoft.com/office/drawing/2014/main" id="{C4CFC984-B149-48F4-9408-6568DB16AABB}"/>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14636172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ouble Text Box">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4" name="Text Placeholder 3"/>
          <p:cNvSpPr>
            <a:spLocks noGrp="1"/>
          </p:cNvSpPr>
          <p:nvPr>
            <p:ph type="body" sz="quarter" idx="10" hasCustomPrompt="1"/>
          </p:nvPr>
        </p:nvSpPr>
        <p:spPr>
          <a:xfrm>
            <a:off x="536259" y="1460901"/>
            <a:ext cx="4786512" cy="5000189"/>
          </a:xfrm>
        </p:spPr>
        <p:txBody>
          <a:bodyPr>
            <a:noAutofit/>
          </a:bodyPr>
          <a:lstStyle>
            <a:lvl1pPr marL="182563"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F949BF3C-7599-4568-86E6-96AF925188A0}"/>
              </a:ext>
            </a:extLst>
          </p:cNvPr>
          <p:cNvSpPr>
            <a:spLocks noGrp="1"/>
          </p:cNvSpPr>
          <p:nvPr>
            <p:ph type="body" sz="quarter" idx="14" hasCustomPrompt="1"/>
          </p:nvPr>
        </p:nvSpPr>
        <p:spPr>
          <a:xfrm>
            <a:off x="526429" y="432529"/>
            <a:ext cx="9753035" cy="892854"/>
          </a:xfrm>
        </p:spPr>
        <p:txBody>
          <a:bodyPr>
            <a:noAutofit/>
          </a:bodyPr>
          <a:lstStyle>
            <a:lvl1pPr marL="0" indent="0">
              <a:buNone/>
              <a:defRPr sz="2500" cap="all" spc="10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sp>
        <p:nvSpPr>
          <p:cNvPr id="8" name="Text Placeholder 3">
            <a:extLst>
              <a:ext uri="{FF2B5EF4-FFF2-40B4-BE49-F238E27FC236}">
                <a16:creationId xmlns:a16="http://schemas.microsoft.com/office/drawing/2014/main" id="{06BEFC20-4A3A-4341-8A64-EC28E7B295A6}"/>
              </a:ext>
            </a:extLst>
          </p:cNvPr>
          <p:cNvSpPr>
            <a:spLocks noGrp="1"/>
          </p:cNvSpPr>
          <p:nvPr>
            <p:ph type="body" sz="quarter" idx="15" hasCustomPrompt="1"/>
          </p:nvPr>
        </p:nvSpPr>
        <p:spPr>
          <a:xfrm>
            <a:off x="5492952" y="1460900"/>
            <a:ext cx="4786512" cy="5000189"/>
          </a:xfrm>
        </p:spPr>
        <p:txBody>
          <a:bodyPr>
            <a:noAutofit/>
          </a:bodyPr>
          <a:lstStyle>
            <a:lvl1pPr marL="182563"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8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3F8B6A52-458C-474B-92B5-B1C74834B72B}"/>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1" name="Picture 10">
            <a:extLst>
              <a:ext uri="{FF2B5EF4-FFF2-40B4-BE49-F238E27FC236}">
                <a16:creationId xmlns:a16="http://schemas.microsoft.com/office/drawing/2014/main" id="{95434A7A-84C2-46D5-AA07-DE3FEC167C9E}"/>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10197748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riple Text Box">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4" name="Text Placeholder 3"/>
          <p:cNvSpPr>
            <a:spLocks noGrp="1"/>
          </p:cNvSpPr>
          <p:nvPr>
            <p:ph type="body" sz="quarter" idx="10" hasCustomPrompt="1"/>
          </p:nvPr>
        </p:nvSpPr>
        <p:spPr>
          <a:xfrm>
            <a:off x="536259" y="1460901"/>
            <a:ext cx="3188718" cy="5000189"/>
          </a:xfrm>
        </p:spPr>
        <p:txBody>
          <a:bodyPr>
            <a:noAutofit/>
          </a:bodyPr>
          <a:lstStyle>
            <a:lvl1pPr marL="182563"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a:extLst>
              <a:ext uri="{FF2B5EF4-FFF2-40B4-BE49-F238E27FC236}">
                <a16:creationId xmlns:a16="http://schemas.microsoft.com/office/drawing/2014/main" id="{F949BF3C-7599-4568-86E6-96AF925188A0}"/>
              </a:ext>
            </a:extLst>
          </p:cNvPr>
          <p:cNvSpPr>
            <a:spLocks noGrp="1"/>
          </p:cNvSpPr>
          <p:nvPr>
            <p:ph type="body" sz="quarter" idx="14" hasCustomPrompt="1"/>
          </p:nvPr>
        </p:nvSpPr>
        <p:spPr>
          <a:xfrm>
            <a:off x="526429" y="432529"/>
            <a:ext cx="9831010" cy="892854"/>
          </a:xfrm>
        </p:spPr>
        <p:txBody>
          <a:bodyPr>
            <a:noAutofit/>
          </a:bodyPr>
          <a:lstStyle>
            <a:lvl1pPr marL="0" indent="0">
              <a:buNone/>
              <a:defRPr sz="2500" cap="all" spc="10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sp>
        <p:nvSpPr>
          <p:cNvPr id="11" name="Text Placeholder 3">
            <a:extLst>
              <a:ext uri="{FF2B5EF4-FFF2-40B4-BE49-F238E27FC236}">
                <a16:creationId xmlns:a16="http://schemas.microsoft.com/office/drawing/2014/main" id="{672B8423-E6BF-4F6F-A1DF-A683EAA0150D}"/>
              </a:ext>
            </a:extLst>
          </p:cNvPr>
          <p:cNvSpPr>
            <a:spLocks noGrp="1"/>
          </p:cNvSpPr>
          <p:nvPr>
            <p:ph type="body" sz="quarter" idx="15" hasCustomPrompt="1"/>
          </p:nvPr>
        </p:nvSpPr>
        <p:spPr>
          <a:xfrm>
            <a:off x="3847351" y="1460901"/>
            <a:ext cx="3188718" cy="5000189"/>
          </a:xfrm>
        </p:spPr>
        <p:txBody>
          <a:bodyPr>
            <a:noAutofit/>
          </a:bodyPr>
          <a:lstStyle>
            <a:lvl1pPr marL="182563"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38A076EF-FFC6-4486-9611-62C992B84A58}"/>
              </a:ext>
            </a:extLst>
          </p:cNvPr>
          <p:cNvSpPr>
            <a:spLocks noGrp="1"/>
          </p:cNvSpPr>
          <p:nvPr>
            <p:ph type="body" sz="quarter" idx="16" hasCustomPrompt="1"/>
          </p:nvPr>
        </p:nvSpPr>
        <p:spPr>
          <a:xfrm>
            <a:off x="7168721" y="1460901"/>
            <a:ext cx="3188718" cy="5000189"/>
          </a:xfrm>
        </p:spPr>
        <p:txBody>
          <a:bodyPr>
            <a:noAutofit/>
          </a:bodyPr>
          <a:lstStyle>
            <a:lvl1pPr marL="182563"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1pPr>
            <a:lvl2pPr marL="400050"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2pPr>
            <a:lvl3pPr marL="625475" indent="-207963">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3pPr>
            <a:lvl4pPr marL="850900" indent="-1746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4pPr>
            <a:lvl5pPr marL="1068388" indent="-200025">
              <a:buClr>
                <a:srgbClr val="C80108"/>
              </a:buClr>
              <a:tabLst/>
              <a:defRPr sz="1600" b="0" i="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D868C415-0C9D-4063-BC3F-F4AF8F0422A3}"/>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3" name="Picture 12">
            <a:extLst>
              <a:ext uri="{FF2B5EF4-FFF2-40B4-BE49-F238E27FC236}">
                <a16:creationId xmlns:a16="http://schemas.microsoft.com/office/drawing/2014/main" id="{1E72A032-CFF4-4979-AAC1-4C944FEA4FA2}"/>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33592855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rey Title Only">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9" name="Text Placeholder 5">
            <a:extLst>
              <a:ext uri="{FF2B5EF4-FFF2-40B4-BE49-F238E27FC236}">
                <a16:creationId xmlns:a16="http://schemas.microsoft.com/office/drawing/2014/main" id="{8129C5E4-27D7-4C1B-A109-79421F5B1156}"/>
              </a:ext>
            </a:extLst>
          </p:cNvPr>
          <p:cNvSpPr>
            <a:spLocks noGrp="1"/>
          </p:cNvSpPr>
          <p:nvPr>
            <p:ph type="body" sz="quarter" idx="14" hasCustomPrompt="1"/>
          </p:nvPr>
        </p:nvSpPr>
        <p:spPr>
          <a:xfrm>
            <a:off x="526429" y="432529"/>
            <a:ext cx="9753035" cy="892854"/>
          </a:xfrm>
        </p:spPr>
        <p:txBody>
          <a:bodyPr>
            <a:noAutofit/>
          </a:bodyPr>
          <a:lstStyle>
            <a:lvl1pPr marL="0" indent="0">
              <a:buNone/>
              <a:defRPr sz="2500" cap="all" spc="1000" baseline="0">
                <a:solidFill>
                  <a:srgbClr val="C80108"/>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7" name="Picture 6">
            <a:extLst>
              <a:ext uri="{FF2B5EF4-FFF2-40B4-BE49-F238E27FC236}">
                <a16:creationId xmlns:a16="http://schemas.microsoft.com/office/drawing/2014/main" id="{59A327EF-0BFC-4007-A94B-850F6B48AF09}"/>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8" name="Picture 7">
            <a:extLst>
              <a:ext uri="{FF2B5EF4-FFF2-40B4-BE49-F238E27FC236}">
                <a16:creationId xmlns:a16="http://schemas.microsoft.com/office/drawing/2014/main" id="{93A66C0C-530C-4CDB-ABC7-399EC5745B86}"/>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extLst>
      <p:ext uri="{BB962C8B-B14F-4D97-AF65-F5344CB8AC3E}">
        <p14:creationId xmlns:p14="http://schemas.microsoft.com/office/powerpoint/2010/main" val="6207309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Hand Grey">
    <p:bg>
      <p:bgPr>
        <a:solidFill>
          <a:srgbClr val="C80108"/>
        </a:solidFill>
        <a:effectLst/>
      </p:bgPr>
    </p:bg>
    <p:spTree>
      <p:nvGrpSpPr>
        <p:cNvPr id="1" name=""/>
        <p:cNvGrpSpPr/>
        <p:nvPr/>
      </p:nvGrpSpPr>
      <p:grpSpPr>
        <a:xfrm>
          <a:off x="0" y="0"/>
          <a:ext cx="0" cy="0"/>
          <a:chOff x="0" y="0"/>
          <a:chExt cx="0" cy="0"/>
        </a:xfrm>
      </p:grpSpPr>
      <p:sp>
        <p:nvSpPr>
          <p:cNvPr id="8" name="Rectangle 7"/>
          <p:cNvSpPr/>
          <p:nvPr userDrawn="1"/>
        </p:nvSpPr>
        <p:spPr>
          <a:xfrm>
            <a:off x="6087762" y="0"/>
            <a:ext cx="6104238"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sp>
        <p:nvSpPr>
          <p:cNvPr id="11" name="Picture Placeholder 2"/>
          <p:cNvSpPr>
            <a:spLocks noGrp="1"/>
          </p:cNvSpPr>
          <p:nvPr>
            <p:ph type="pic" idx="10"/>
          </p:nvPr>
        </p:nvSpPr>
        <p:spPr>
          <a:xfrm>
            <a:off x="0" y="-1"/>
            <a:ext cx="6087762" cy="68643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3" name="Text Placeholder 3">
            <a:extLst>
              <a:ext uri="{FF2B5EF4-FFF2-40B4-BE49-F238E27FC236}">
                <a16:creationId xmlns:a16="http://schemas.microsoft.com/office/drawing/2014/main" id="{A6560D1D-36BF-4642-BB9C-65D0853F57C1}"/>
              </a:ext>
            </a:extLst>
          </p:cNvPr>
          <p:cNvSpPr>
            <a:spLocks noGrp="1"/>
          </p:cNvSpPr>
          <p:nvPr>
            <p:ph type="body" sz="quarter" idx="13"/>
          </p:nvPr>
        </p:nvSpPr>
        <p:spPr>
          <a:xfrm>
            <a:off x="6617953" y="434670"/>
            <a:ext cx="5098548" cy="4516626"/>
          </a:xfrm>
        </p:spPr>
        <p:txBody>
          <a:bodyPr>
            <a:noAutofit/>
          </a:bodyPr>
          <a:lstStyle>
            <a:lvl1pPr marL="182563" indent="-182563">
              <a:spcAft>
                <a:spcPts val="600"/>
              </a:spcAft>
              <a:buClr>
                <a:srgbClr val="C80108"/>
              </a:buClr>
              <a:defRPr sz="1600">
                <a:solidFill>
                  <a:schemeClr val="tx1"/>
                </a:solidFill>
                <a:latin typeface="Arial" panose="020B0604020202020204" pitchFamily="34" charset="0"/>
                <a:cs typeface="Arial" panose="020B0604020202020204" pitchFamily="34" charset="0"/>
              </a:defRPr>
            </a:lvl1pPr>
            <a:lvl2pPr marL="357188" indent="-174625">
              <a:spcAft>
                <a:spcPts val="600"/>
              </a:spcAft>
              <a:buClr>
                <a:srgbClr val="C80108"/>
              </a:buClr>
              <a:defRPr sz="1500">
                <a:solidFill>
                  <a:schemeClr val="tx1"/>
                </a:solidFill>
                <a:latin typeface="Arial" panose="020B0604020202020204" pitchFamily="34" charset="0"/>
                <a:cs typeface="Arial" panose="020B0604020202020204" pitchFamily="34" charset="0"/>
              </a:defRPr>
            </a:lvl2pPr>
            <a:lvl3pPr marL="539750" indent="-182563">
              <a:spcAft>
                <a:spcPts val="600"/>
              </a:spcAft>
              <a:buClr>
                <a:srgbClr val="C80108"/>
              </a:buClr>
              <a:defRPr sz="1500">
                <a:solidFill>
                  <a:schemeClr val="tx1"/>
                </a:solidFill>
                <a:latin typeface="Arial" panose="020B0604020202020204" pitchFamily="34" charset="0"/>
                <a:cs typeface="Arial" panose="020B0604020202020204" pitchFamily="34" charset="0"/>
              </a:defRPr>
            </a:lvl3pPr>
            <a:lvl4pPr marL="714375" indent="-161925">
              <a:spcAft>
                <a:spcPts val="600"/>
              </a:spcAft>
              <a:buClr>
                <a:srgbClr val="C80108"/>
              </a:buClr>
              <a:defRPr sz="1500">
                <a:solidFill>
                  <a:schemeClr val="tx1"/>
                </a:solidFill>
                <a:latin typeface="Arial" panose="020B0604020202020204" pitchFamily="34" charset="0"/>
                <a:cs typeface="Arial" panose="020B0604020202020204" pitchFamily="34" charset="0"/>
              </a:defRPr>
            </a:lvl4pPr>
            <a:lvl5pPr marL="898525" indent="-184150">
              <a:spcAft>
                <a:spcPts val="600"/>
              </a:spcAft>
              <a:buClr>
                <a:srgbClr val="C80108"/>
              </a:buClr>
              <a:defRPr sz="15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5">
            <a:extLst>
              <a:ext uri="{FF2B5EF4-FFF2-40B4-BE49-F238E27FC236}">
                <a16:creationId xmlns:a16="http://schemas.microsoft.com/office/drawing/2014/main" id="{5B450B7F-9C3C-4853-BA42-A9E9ACCD0290}"/>
              </a:ext>
            </a:extLst>
          </p:cNvPr>
          <p:cNvSpPr>
            <a:spLocks noGrp="1"/>
          </p:cNvSpPr>
          <p:nvPr>
            <p:ph type="body" sz="quarter" idx="14" hasCustomPrompt="1"/>
          </p:nvPr>
        </p:nvSpPr>
        <p:spPr>
          <a:xfrm>
            <a:off x="526430" y="432529"/>
            <a:ext cx="5197476" cy="1194390"/>
          </a:xfrm>
        </p:spPr>
        <p:txBody>
          <a:bodyPr>
            <a:noAutofit/>
          </a:bodyPr>
          <a:lstStyle>
            <a:lvl1pPr marL="0" indent="0">
              <a:buNone/>
              <a:defRPr sz="3200" cap="all" spc="1500" baseline="0">
                <a:solidFill>
                  <a:schemeClr val="bg1"/>
                </a:solidFill>
                <a:latin typeface="Arial" panose="020B0604020202020204" pitchFamily="34" charset="0"/>
                <a:cs typeface="Arial" panose="020B0604020202020204" pitchFamily="34" charset="0"/>
              </a:defRPr>
            </a:lvl1pPr>
          </a:lstStyle>
          <a:p>
            <a:pPr lvl="0"/>
            <a:r>
              <a:rPr lang="en-US" dirty="0"/>
              <a:t>EDIT MASTER TEXT STYLE</a:t>
            </a:r>
          </a:p>
        </p:txBody>
      </p:sp>
      <p:pic>
        <p:nvPicPr>
          <p:cNvPr id="9" name="Picture 8">
            <a:extLst>
              <a:ext uri="{FF2B5EF4-FFF2-40B4-BE49-F238E27FC236}">
                <a16:creationId xmlns:a16="http://schemas.microsoft.com/office/drawing/2014/main" id="{DF7F15E3-638A-4B08-8AB8-5E670A87CBD1}"/>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0" name="Picture 9">
            <a:extLst>
              <a:ext uri="{FF2B5EF4-FFF2-40B4-BE49-F238E27FC236}">
                <a16:creationId xmlns:a16="http://schemas.microsoft.com/office/drawing/2014/main" id="{C6BEBE26-C06C-4B78-822C-4A7283123328}"/>
              </a:ext>
            </a:extLst>
          </p:cNvPr>
          <p:cNvPicPr>
            <a:picLocks noChangeAspect="1"/>
          </p:cNvPicPr>
          <p:nvPr userDrawn="1"/>
        </p:nvPicPr>
        <p:blipFill>
          <a:blip r:embed="rId3"/>
          <a:stretch>
            <a:fillRect/>
          </a:stretch>
        </p:blipFill>
        <p:spPr>
          <a:xfrm>
            <a:off x="10624840" y="5744548"/>
            <a:ext cx="1352116" cy="8928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mall changes">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000" normalizeH="0" baseline="0" noProof="0" dirty="0">
              <a:ln>
                <a:noFill/>
              </a:ln>
              <a:solidFill>
                <a:srgbClr val="FDBB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9A327EF-0BFC-4007-A94B-850F6B48AF09}"/>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8" name="Picture 7">
            <a:extLst>
              <a:ext uri="{FF2B5EF4-FFF2-40B4-BE49-F238E27FC236}">
                <a16:creationId xmlns:a16="http://schemas.microsoft.com/office/drawing/2014/main" id="{93A66C0C-530C-4CDB-ABC7-399EC5745B86}"/>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10" name="Rectangle 9">
            <a:hlinkClick r:id="rId4"/>
            <a:extLst>
              <a:ext uri="{FF2B5EF4-FFF2-40B4-BE49-F238E27FC236}">
                <a16:creationId xmlns:a16="http://schemas.microsoft.com/office/drawing/2014/main" id="{9CE5BBB4-7E19-7448-B465-D0E6AEE34F1D}"/>
              </a:ext>
            </a:extLst>
          </p:cNvPr>
          <p:cNvSpPr/>
          <p:nvPr userDrawn="1"/>
        </p:nvSpPr>
        <p:spPr>
          <a:xfrm>
            <a:off x="598294" y="1185774"/>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4E165F3-8941-AB43-9236-F805D7B2C892}"/>
              </a:ext>
            </a:extLst>
          </p:cNvPr>
          <p:cNvSpPr txBox="1"/>
          <p:nvPr userDrawn="1"/>
        </p:nvSpPr>
        <p:spPr>
          <a:xfrm>
            <a:off x="2298816" y="1419798"/>
            <a:ext cx="2455469" cy="907941"/>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Remote working has saved us £3,600.</a:t>
            </a:r>
          </a:p>
          <a:p>
            <a:pPr>
              <a:spcBef>
                <a:spcPts val="600"/>
              </a:spcBef>
            </a:pPr>
            <a:r>
              <a:rPr lang="en-GB" sz="1600" i="1" dirty="0">
                <a:solidFill>
                  <a:schemeClr val="bg1"/>
                </a:solidFill>
                <a:latin typeface="Arial" panose="020B0604020202020204" pitchFamily="34" charset="0"/>
                <a:cs typeface="Arial" panose="020B0604020202020204" pitchFamily="34" charset="0"/>
              </a:rPr>
              <a:t>D&amp;G Office Interiors</a:t>
            </a:r>
          </a:p>
        </p:txBody>
      </p:sp>
      <p:pic>
        <p:nvPicPr>
          <p:cNvPr id="12" name="Picture 11">
            <a:extLst>
              <a:ext uri="{FF2B5EF4-FFF2-40B4-BE49-F238E27FC236}">
                <a16:creationId xmlns:a16="http://schemas.microsoft.com/office/drawing/2014/main" id="{8BAC20ED-1F1A-C442-BB99-D6413CDC8D02}"/>
              </a:ext>
            </a:extLst>
          </p:cNvPr>
          <p:cNvPicPr>
            <a:picLocks noChangeAspect="1"/>
          </p:cNvPicPr>
          <p:nvPr userDrawn="1"/>
        </p:nvPicPr>
        <p:blipFill>
          <a:blip r:embed="rId5"/>
          <a:stretch>
            <a:fillRect/>
          </a:stretch>
        </p:blipFill>
        <p:spPr>
          <a:xfrm>
            <a:off x="598293" y="1185774"/>
            <a:ext cx="1341781" cy="1341781"/>
          </a:xfrm>
          <a:prstGeom prst="rect">
            <a:avLst/>
          </a:prstGeom>
        </p:spPr>
      </p:pic>
      <p:sp>
        <p:nvSpPr>
          <p:cNvPr id="13" name="TextBox 12">
            <a:extLst>
              <a:ext uri="{FF2B5EF4-FFF2-40B4-BE49-F238E27FC236}">
                <a16:creationId xmlns:a16="http://schemas.microsoft.com/office/drawing/2014/main" id="{86946315-610E-2845-9526-DD82D0B348B6}"/>
              </a:ext>
            </a:extLst>
          </p:cNvPr>
          <p:cNvSpPr txBox="1"/>
          <p:nvPr userDrawn="1"/>
        </p:nvSpPr>
        <p:spPr>
          <a:xfrm>
            <a:off x="1968311" y="1147237"/>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73C2193-89F3-3C49-9D59-5C21712C5D95}"/>
              </a:ext>
            </a:extLst>
          </p:cNvPr>
          <p:cNvSpPr txBox="1"/>
          <p:nvPr userDrawn="1"/>
        </p:nvSpPr>
        <p:spPr>
          <a:xfrm rot="10800000">
            <a:off x="4084466" y="1125073"/>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15" name="Rectangle 14">
            <a:hlinkClick r:id="rId6"/>
            <a:extLst>
              <a:ext uri="{FF2B5EF4-FFF2-40B4-BE49-F238E27FC236}">
                <a16:creationId xmlns:a16="http://schemas.microsoft.com/office/drawing/2014/main" id="{799A7BE7-3920-B34E-9A50-F9523C86A9D8}"/>
              </a:ext>
            </a:extLst>
          </p:cNvPr>
          <p:cNvSpPr/>
          <p:nvPr userDrawn="1"/>
        </p:nvSpPr>
        <p:spPr>
          <a:xfrm>
            <a:off x="5476604" y="1185774"/>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927D65D8-E812-E745-A069-F1FF2C040F02}"/>
              </a:ext>
            </a:extLst>
          </p:cNvPr>
          <p:cNvSpPr txBox="1"/>
          <p:nvPr userDrawn="1"/>
        </p:nvSpPr>
        <p:spPr>
          <a:xfrm>
            <a:off x="7177127" y="1419798"/>
            <a:ext cx="2512408" cy="907941"/>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We’re driving 34% of our sales through Facebook.</a:t>
            </a:r>
          </a:p>
          <a:p>
            <a:pPr>
              <a:spcBef>
                <a:spcPts val="600"/>
              </a:spcBef>
            </a:pPr>
            <a:r>
              <a:rPr lang="en-GB" sz="1600" i="1" dirty="0">
                <a:solidFill>
                  <a:schemeClr val="bg1"/>
                </a:solidFill>
                <a:latin typeface="Arial" panose="020B0604020202020204" pitchFamily="34" charset="0"/>
                <a:cs typeface="Arial" panose="020B0604020202020204" pitchFamily="34" charset="0"/>
              </a:rPr>
              <a:t>Fit My Floor</a:t>
            </a:r>
          </a:p>
        </p:txBody>
      </p:sp>
      <p:pic>
        <p:nvPicPr>
          <p:cNvPr id="17" name="Picture 16">
            <a:extLst>
              <a:ext uri="{FF2B5EF4-FFF2-40B4-BE49-F238E27FC236}">
                <a16:creationId xmlns:a16="http://schemas.microsoft.com/office/drawing/2014/main" id="{9C73FC14-4BC8-C641-A69E-C77971F65C8D}"/>
              </a:ext>
            </a:extLst>
          </p:cNvPr>
          <p:cNvPicPr>
            <a:picLocks noChangeAspect="1"/>
          </p:cNvPicPr>
          <p:nvPr userDrawn="1"/>
        </p:nvPicPr>
        <p:blipFill>
          <a:blip r:embed="rId7"/>
          <a:stretch>
            <a:fillRect/>
          </a:stretch>
        </p:blipFill>
        <p:spPr>
          <a:xfrm>
            <a:off x="5476603" y="1185774"/>
            <a:ext cx="1341781" cy="1341781"/>
          </a:xfrm>
          <a:prstGeom prst="rect">
            <a:avLst/>
          </a:prstGeom>
        </p:spPr>
      </p:pic>
      <p:sp>
        <p:nvSpPr>
          <p:cNvPr id="18" name="TextBox 17">
            <a:extLst>
              <a:ext uri="{FF2B5EF4-FFF2-40B4-BE49-F238E27FC236}">
                <a16:creationId xmlns:a16="http://schemas.microsoft.com/office/drawing/2014/main" id="{E29FF15A-A62C-9242-8DE0-C3607CE94D8A}"/>
              </a:ext>
            </a:extLst>
          </p:cNvPr>
          <p:cNvSpPr txBox="1"/>
          <p:nvPr userDrawn="1"/>
        </p:nvSpPr>
        <p:spPr>
          <a:xfrm>
            <a:off x="6846621" y="1147237"/>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1C83612-8C57-5841-8EF7-94B3FEEA1805}"/>
              </a:ext>
            </a:extLst>
          </p:cNvPr>
          <p:cNvSpPr txBox="1"/>
          <p:nvPr userDrawn="1"/>
        </p:nvSpPr>
        <p:spPr>
          <a:xfrm rot="10800000">
            <a:off x="9572293" y="1078346"/>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F553853F-2C3F-7742-ABB2-A4C93FC167FB}"/>
              </a:ext>
            </a:extLst>
          </p:cNvPr>
          <p:cNvSpPr/>
          <p:nvPr userDrawn="1"/>
        </p:nvSpPr>
        <p:spPr>
          <a:xfrm>
            <a:off x="598294" y="2856308"/>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877F8693-396F-A043-86AE-82B97259DE39}"/>
              </a:ext>
            </a:extLst>
          </p:cNvPr>
          <p:cNvSpPr txBox="1"/>
          <p:nvPr userDrawn="1"/>
        </p:nvSpPr>
        <p:spPr>
          <a:xfrm>
            <a:off x="2298816" y="2958447"/>
            <a:ext cx="2797141" cy="1154162"/>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Digital technology</a:t>
            </a:r>
          </a:p>
          <a:p>
            <a:r>
              <a:rPr lang="en-GB" sz="1600" dirty="0">
                <a:solidFill>
                  <a:schemeClr val="bg1"/>
                </a:solidFill>
                <a:latin typeface="Arial" panose="020B0604020202020204" pitchFamily="34" charset="0"/>
                <a:cs typeface="Arial" panose="020B0604020202020204" pitchFamily="34" charset="0"/>
              </a:rPr>
              <a:t>helped increase</a:t>
            </a:r>
          </a:p>
          <a:p>
            <a:r>
              <a:rPr lang="en-GB" sz="1600" dirty="0">
                <a:solidFill>
                  <a:schemeClr val="bg1"/>
                </a:solidFill>
                <a:latin typeface="Arial" panose="020B0604020202020204" pitchFamily="34" charset="0"/>
                <a:cs typeface="Arial" panose="020B0604020202020204" pitchFamily="34" charset="0"/>
              </a:rPr>
              <a:t>our revenue by 20%.</a:t>
            </a:r>
          </a:p>
          <a:p>
            <a:pPr>
              <a:spcBef>
                <a:spcPts val="600"/>
              </a:spcBef>
            </a:pPr>
            <a:r>
              <a:rPr lang="en-GB" sz="1600" i="1" dirty="0">
                <a:solidFill>
                  <a:schemeClr val="bg1"/>
                </a:solidFill>
                <a:latin typeface="Arial" panose="020B0604020202020204" pitchFamily="34" charset="0"/>
                <a:cs typeface="Arial" panose="020B0604020202020204" pitchFamily="34" charset="0"/>
              </a:rPr>
              <a:t>Tarvin Precision Engineering</a:t>
            </a:r>
          </a:p>
        </p:txBody>
      </p:sp>
      <p:pic>
        <p:nvPicPr>
          <p:cNvPr id="22" name="Picture 21">
            <a:extLst>
              <a:ext uri="{FF2B5EF4-FFF2-40B4-BE49-F238E27FC236}">
                <a16:creationId xmlns:a16="http://schemas.microsoft.com/office/drawing/2014/main" id="{ACA15789-A7CD-2141-B13F-D4327FB203DE}"/>
              </a:ext>
            </a:extLst>
          </p:cNvPr>
          <p:cNvPicPr>
            <a:picLocks noChangeAspect="1"/>
          </p:cNvPicPr>
          <p:nvPr userDrawn="1"/>
        </p:nvPicPr>
        <p:blipFill>
          <a:blip r:embed="rId8"/>
          <a:stretch>
            <a:fillRect/>
          </a:stretch>
        </p:blipFill>
        <p:spPr>
          <a:xfrm>
            <a:off x="598293" y="2856308"/>
            <a:ext cx="1341781" cy="1341781"/>
          </a:xfrm>
          <a:prstGeom prst="rect">
            <a:avLst/>
          </a:prstGeom>
        </p:spPr>
      </p:pic>
      <p:sp>
        <p:nvSpPr>
          <p:cNvPr id="23" name="TextBox 22">
            <a:extLst>
              <a:ext uri="{FF2B5EF4-FFF2-40B4-BE49-F238E27FC236}">
                <a16:creationId xmlns:a16="http://schemas.microsoft.com/office/drawing/2014/main" id="{17E24B68-2DDF-8644-977C-3474C85C16F1}"/>
              </a:ext>
            </a:extLst>
          </p:cNvPr>
          <p:cNvSpPr txBox="1"/>
          <p:nvPr userDrawn="1"/>
        </p:nvSpPr>
        <p:spPr>
          <a:xfrm>
            <a:off x="1968311" y="2738642"/>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8C3A7D9-021D-D248-BC2D-E6EB870B08AA}"/>
              </a:ext>
            </a:extLst>
          </p:cNvPr>
          <p:cNvSpPr txBox="1"/>
          <p:nvPr userDrawn="1"/>
        </p:nvSpPr>
        <p:spPr>
          <a:xfrm rot="10800000">
            <a:off x="4345165" y="2896885"/>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886F22D0-A652-FD45-BA57-025D06C48AFD}"/>
              </a:ext>
            </a:extLst>
          </p:cNvPr>
          <p:cNvSpPr/>
          <p:nvPr userDrawn="1"/>
        </p:nvSpPr>
        <p:spPr>
          <a:xfrm>
            <a:off x="5476604" y="2856308"/>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5446EDE8-7ADA-0641-8E50-BA620286895D}"/>
              </a:ext>
            </a:extLst>
          </p:cNvPr>
          <p:cNvSpPr txBox="1"/>
          <p:nvPr userDrawn="1"/>
        </p:nvSpPr>
        <p:spPr>
          <a:xfrm>
            <a:off x="7177125" y="3072744"/>
            <a:ext cx="2661879" cy="907941"/>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We boosted revenue by 40% with cloud technology.</a:t>
            </a:r>
          </a:p>
          <a:p>
            <a:pPr>
              <a:spcBef>
                <a:spcPts val="600"/>
              </a:spcBef>
            </a:pPr>
            <a:r>
              <a:rPr lang="en-GB" sz="1600" i="1" dirty="0">
                <a:solidFill>
                  <a:schemeClr val="bg1"/>
                </a:solidFill>
                <a:latin typeface="Arial" panose="020B0604020202020204" pitchFamily="34" charset="0"/>
                <a:cs typeface="Arial" panose="020B0604020202020204" pitchFamily="34" charset="0"/>
              </a:rPr>
              <a:t>Nordic International</a:t>
            </a:r>
          </a:p>
        </p:txBody>
      </p:sp>
      <p:pic>
        <p:nvPicPr>
          <p:cNvPr id="27" name="Picture 26">
            <a:extLst>
              <a:ext uri="{FF2B5EF4-FFF2-40B4-BE49-F238E27FC236}">
                <a16:creationId xmlns:a16="http://schemas.microsoft.com/office/drawing/2014/main" id="{D14B46E3-298F-B64F-865F-159F91D23E3B}"/>
              </a:ext>
            </a:extLst>
          </p:cNvPr>
          <p:cNvPicPr>
            <a:picLocks noChangeAspect="1"/>
          </p:cNvPicPr>
          <p:nvPr userDrawn="1"/>
        </p:nvPicPr>
        <p:blipFill>
          <a:blip r:embed="rId9"/>
          <a:stretch>
            <a:fillRect/>
          </a:stretch>
        </p:blipFill>
        <p:spPr>
          <a:xfrm>
            <a:off x="5476603" y="2856308"/>
            <a:ext cx="1341781" cy="1341781"/>
          </a:xfrm>
          <a:prstGeom prst="rect">
            <a:avLst/>
          </a:prstGeom>
        </p:spPr>
      </p:pic>
      <p:sp>
        <p:nvSpPr>
          <p:cNvPr id="28" name="TextBox 27">
            <a:extLst>
              <a:ext uri="{FF2B5EF4-FFF2-40B4-BE49-F238E27FC236}">
                <a16:creationId xmlns:a16="http://schemas.microsoft.com/office/drawing/2014/main" id="{CD2B3AD0-C47C-8443-9617-07BEB339DBBF}"/>
              </a:ext>
            </a:extLst>
          </p:cNvPr>
          <p:cNvSpPr txBox="1"/>
          <p:nvPr userDrawn="1"/>
        </p:nvSpPr>
        <p:spPr>
          <a:xfrm>
            <a:off x="6846621" y="2808978"/>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79D0A55-532B-5E40-B838-84A780DB65A8}"/>
              </a:ext>
            </a:extLst>
          </p:cNvPr>
          <p:cNvSpPr txBox="1"/>
          <p:nvPr userDrawn="1"/>
        </p:nvSpPr>
        <p:spPr>
          <a:xfrm rot="10800000">
            <a:off x="9634970" y="2556870"/>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2E14C36-A546-4343-8C40-A46122A3097F}"/>
              </a:ext>
            </a:extLst>
          </p:cNvPr>
          <p:cNvSpPr/>
          <p:nvPr userDrawn="1"/>
        </p:nvSpPr>
        <p:spPr>
          <a:xfrm>
            <a:off x="598294" y="4509255"/>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B11D9D1C-CBB7-FD40-AE96-B330C10DE862}"/>
              </a:ext>
            </a:extLst>
          </p:cNvPr>
          <p:cNvSpPr txBox="1"/>
          <p:nvPr userDrawn="1"/>
        </p:nvSpPr>
        <p:spPr>
          <a:xfrm>
            <a:off x="2298816" y="4611394"/>
            <a:ext cx="2352733" cy="1154162"/>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We made 300% efficiency savings</a:t>
            </a:r>
          </a:p>
          <a:p>
            <a:r>
              <a:rPr lang="en-GB" sz="1600" dirty="0">
                <a:solidFill>
                  <a:schemeClr val="bg1"/>
                </a:solidFill>
                <a:latin typeface="Arial" panose="020B0604020202020204" pitchFamily="34" charset="0"/>
                <a:cs typeface="Arial" panose="020B0604020202020204" pitchFamily="34" charset="0"/>
              </a:rPr>
              <a:t>with digital technology.</a:t>
            </a:r>
          </a:p>
          <a:p>
            <a:pPr>
              <a:spcBef>
                <a:spcPts val="600"/>
              </a:spcBef>
            </a:pPr>
            <a:r>
              <a:rPr lang="en-GB" sz="1600" i="1" dirty="0">
                <a:solidFill>
                  <a:schemeClr val="bg1"/>
                </a:solidFill>
                <a:latin typeface="Arial" panose="020B0604020202020204" pitchFamily="34" charset="0"/>
                <a:cs typeface="Arial" panose="020B0604020202020204" pitchFamily="34" charset="0"/>
              </a:rPr>
              <a:t>GeoSmart Decisions</a:t>
            </a:r>
          </a:p>
        </p:txBody>
      </p:sp>
      <p:pic>
        <p:nvPicPr>
          <p:cNvPr id="32" name="Picture 31">
            <a:extLst>
              <a:ext uri="{FF2B5EF4-FFF2-40B4-BE49-F238E27FC236}">
                <a16:creationId xmlns:a16="http://schemas.microsoft.com/office/drawing/2014/main" id="{D188BF37-EDCE-0D42-907F-F4A5C33DB7AD}"/>
              </a:ext>
            </a:extLst>
          </p:cNvPr>
          <p:cNvPicPr>
            <a:picLocks noChangeAspect="1"/>
          </p:cNvPicPr>
          <p:nvPr userDrawn="1"/>
        </p:nvPicPr>
        <p:blipFill>
          <a:blip r:embed="rId10"/>
          <a:stretch>
            <a:fillRect/>
          </a:stretch>
        </p:blipFill>
        <p:spPr>
          <a:xfrm>
            <a:off x="598293" y="4509255"/>
            <a:ext cx="1341781" cy="1341781"/>
          </a:xfrm>
          <a:prstGeom prst="rect">
            <a:avLst/>
          </a:prstGeom>
        </p:spPr>
      </p:pic>
      <p:sp>
        <p:nvSpPr>
          <p:cNvPr id="33" name="TextBox 32">
            <a:extLst>
              <a:ext uri="{FF2B5EF4-FFF2-40B4-BE49-F238E27FC236}">
                <a16:creationId xmlns:a16="http://schemas.microsoft.com/office/drawing/2014/main" id="{88B5A95D-7F0F-8843-A231-AE3D3705AFFF}"/>
              </a:ext>
            </a:extLst>
          </p:cNvPr>
          <p:cNvSpPr txBox="1"/>
          <p:nvPr userDrawn="1"/>
        </p:nvSpPr>
        <p:spPr>
          <a:xfrm>
            <a:off x="1968311" y="4417965"/>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9EFCF06-6FD0-F049-8B11-D0687E820054}"/>
              </a:ext>
            </a:extLst>
          </p:cNvPr>
          <p:cNvSpPr txBox="1"/>
          <p:nvPr userDrawn="1"/>
        </p:nvSpPr>
        <p:spPr>
          <a:xfrm rot="10800000">
            <a:off x="4516830" y="4508794"/>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62443AE1-BBF1-0C45-ABC3-3B8EA2394E9E}"/>
              </a:ext>
            </a:extLst>
          </p:cNvPr>
          <p:cNvSpPr/>
          <p:nvPr userDrawn="1"/>
        </p:nvSpPr>
        <p:spPr>
          <a:xfrm>
            <a:off x="5476604" y="4505940"/>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AE71CFDE-1670-DC4B-8202-9DF75FF47B7E}"/>
              </a:ext>
            </a:extLst>
          </p:cNvPr>
          <p:cNvSpPr txBox="1"/>
          <p:nvPr userDrawn="1"/>
        </p:nvSpPr>
        <p:spPr>
          <a:xfrm>
            <a:off x="7177125" y="4722376"/>
            <a:ext cx="2849895" cy="907941"/>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Switching to digital increased our productivity by 50%.</a:t>
            </a:r>
          </a:p>
          <a:p>
            <a:pPr>
              <a:spcBef>
                <a:spcPts val="600"/>
              </a:spcBef>
            </a:pPr>
            <a:r>
              <a:rPr lang="en-GB" sz="1600" i="1" dirty="0">
                <a:solidFill>
                  <a:schemeClr val="bg1"/>
                </a:solidFill>
                <a:latin typeface="Arial" panose="020B0604020202020204" pitchFamily="34" charset="0"/>
                <a:cs typeface="Arial" panose="020B0604020202020204" pitchFamily="34" charset="0"/>
              </a:rPr>
              <a:t>Enquin Environmental</a:t>
            </a:r>
          </a:p>
        </p:txBody>
      </p:sp>
      <p:pic>
        <p:nvPicPr>
          <p:cNvPr id="37" name="Picture 36">
            <a:extLst>
              <a:ext uri="{FF2B5EF4-FFF2-40B4-BE49-F238E27FC236}">
                <a16:creationId xmlns:a16="http://schemas.microsoft.com/office/drawing/2014/main" id="{7F9CA519-B583-8D4C-A479-B23B8F5E56A7}"/>
              </a:ext>
            </a:extLst>
          </p:cNvPr>
          <p:cNvPicPr>
            <a:picLocks noChangeAspect="1"/>
          </p:cNvPicPr>
          <p:nvPr userDrawn="1"/>
        </p:nvPicPr>
        <p:blipFill>
          <a:blip r:embed="rId11"/>
          <a:stretch>
            <a:fillRect/>
          </a:stretch>
        </p:blipFill>
        <p:spPr>
          <a:xfrm>
            <a:off x="5476603" y="4505940"/>
            <a:ext cx="1341781" cy="1341781"/>
          </a:xfrm>
          <a:prstGeom prst="rect">
            <a:avLst/>
          </a:prstGeom>
        </p:spPr>
      </p:pic>
      <p:sp>
        <p:nvSpPr>
          <p:cNvPr id="38" name="TextBox 37">
            <a:extLst>
              <a:ext uri="{FF2B5EF4-FFF2-40B4-BE49-F238E27FC236}">
                <a16:creationId xmlns:a16="http://schemas.microsoft.com/office/drawing/2014/main" id="{FCA40518-C237-5542-B716-F73D1D4E0798}"/>
              </a:ext>
            </a:extLst>
          </p:cNvPr>
          <p:cNvSpPr txBox="1"/>
          <p:nvPr userDrawn="1"/>
        </p:nvSpPr>
        <p:spPr>
          <a:xfrm>
            <a:off x="6846621" y="4458610"/>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6F15B85A-D515-8C42-8BAC-CD7F7188030F}"/>
              </a:ext>
            </a:extLst>
          </p:cNvPr>
          <p:cNvSpPr txBox="1"/>
          <p:nvPr userDrawn="1"/>
        </p:nvSpPr>
        <p:spPr>
          <a:xfrm rot="10800000">
            <a:off x="9482123" y="4508797"/>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40" name="Rectangle 39">
            <a:hlinkClick r:id="rId4"/>
            <a:extLst>
              <a:ext uri="{FF2B5EF4-FFF2-40B4-BE49-F238E27FC236}">
                <a16:creationId xmlns:a16="http://schemas.microsoft.com/office/drawing/2014/main" id="{A5F87FC7-FA91-CE48-8AF1-0BFF8976052B}"/>
              </a:ext>
            </a:extLst>
          </p:cNvPr>
          <p:cNvSpPr/>
          <p:nvPr userDrawn="1"/>
        </p:nvSpPr>
        <p:spPr>
          <a:xfrm>
            <a:off x="597866" y="1176985"/>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hlinkClick r:id="rId12"/>
            <a:extLst>
              <a:ext uri="{FF2B5EF4-FFF2-40B4-BE49-F238E27FC236}">
                <a16:creationId xmlns:a16="http://schemas.microsoft.com/office/drawing/2014/main" id="{8F5D51F9-F1BC-C145-9F55-BD1DD568B290}"/>
              </a:ext>
            </a:extLst>
          </p:cNvPr>
          <p:cNvSpPr/>
          <p:nvPr userDrawn="1"/>
        </p:nvSpPr>
        <p:spPr>
          <a:xfrm>
            <a:off x="597866" y="2856308"/>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hlinkClick r:id="rId13"/>
            <a:extLst>
              <a:ext uri="{FF2B5EF4-FFF2-40B4-BE49-F238E27FC236}">
                <a16:creationId xmlns:a16="http://schemas.microsoft.com/office/drawing/2014/main" id="{6C096937-43BF-E544-BC82-09C6C4EB7366}"/>
              </a:ext>
            </a:extLst>
          </p:cNvPr>
          <p:cNvSpPr/>
          <p:nvPr userDrawn="1"/>
        </p:nvSpPr>
        <p:spPr>
          <a:xfrm>
            <a:off x="597866" y="4512114"/>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hlinkClick r:id="rId6"/>
            <a:extLst>
              <a:ext uri="{FF2B5EF4-FFF2-40B4-BE49-F238E27FC236}">
                <a16:creationId xmlns:a16="http://schemas.microsoft.com/office/drawing/2014/main" id="{4C093D64-4708-604A-9C8F-435F261CF629}"/>
              </a:ext>
            </a:extLst>
          </p:cNvPr>
          <p:cNvSpPr/>
          <p:nvPr userDrawn="1"/>
        </p:nvSpPr>
        <p:spPr>
          <a:xfrm>
            <a:off x="5476176" y="1176985"/>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hlinkClick r:id="rId14"/>
            <a:extLst>
              <a:ext uri="{FF2B5EF4-FFF2-40B4-BE49-F238E27FC236}">
                <a16:creationId xmlns:a16="http://schemas.microsoft.com/office/drawing/2014/main" id="{73057185-827C-BF4B-8B80-4267D83C5BB8}"/>
              </a:ext>
            </a:extLst>
          </p:cNvPr>
          <p:cNvSpPr/>
          <p:nvPr userDrawn="1"/>
        </p:nvSpPr>
        <p:spPr>
          <a:xfrm>
            <a:off x="5476176" y="2856308"/>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hlinkClick r:id="rId15"/>
            <a:extLst>
              <a:ext uri="{FF2B5EF4-FFF2-40B4-BE49-F238E27FC236}">
                <a16:creationId xmlns:a16="http://schemas.microsoft.com/office/drawing/2014/main" id="{DD6C6E50-70EB-2B41-85A5-CA3FBBE846D8}"/>
              </a:ext>
            </a:extLst>
          </p:cNvPr>
          <p:cNvSpPr/>
          <p:nvPr userDrawn="1"/>
        </p:nvSpPr>
        <p:spPr>
          <a:xfrm>
            <a:off x="5476176" y="4512114"/>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itle 1">
            <a:extLst>
              <a:ext uri="{FF2B5EF4-FFF2-40B4-BE49-F238E27FC236}">
                <a16:creationId xmlns:a16="http://schemas.microsoft.com/office/drawing/2014/main" id="{46901DD4-62E5-654C-A12D-BDB016A5A510}"/>
              </a:ext>
            </a:extLst>
          </p:cNvPr>
          <p:cNvSpPr txBox="1">
            <a:spLocks/>
          </p:cNvSpPr>
          <p:nvPr userDrawn="1"/>
        </p:nvSpPr>
        <p:spPr>
          <a:xfrm>
            <a:off x="526428" y="424479"/>
            <a:ext cx="11665571" cy="6203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0" i="0" kern="1200" spc="1500" baseline="0">
                <a:solidFill>
                  <a:schemeClr val="bg1"/>
                </a:solidFill>
                <a:latin typeface="Averta" charset="0"/>
                <a:ea typeface="Averta" charset="0"/>
                <a:cs typeface="Averta" charset="0"/>
              </a:defRPr>
            </a:lvl1pPr>
          </a:lstStyle>
          <a:p>
            <a:pPr algn="l"/>
            <a:r>
              <a:rPr lang="en-GB" sz="2500" spc="1000" baseline="0" dirty="0">
                <a:solidFill>
                  <a:srgbClr val="C80108"/>
                </a:solidFill>
                <a:latin typeface="Arial" panose="020B0604020202020204" pitchFamily="34" charset="0"/>
                <a:cs typeface="Arial" panose="020B0604020202020204" pitchFamily="34" charset="0"/>
              </a:rPr>
              <a:t>SMALL CHANGES MAKE BIG DIFFERENCES</a:t>
            </a:r>
            <a:endParaRPr lang="en-US" sz="2500" spc="1000" baseline="0" dirty="0">
              <a:solidFill>
                <a:srgbClr val="C8010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44974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elp more businesses">
    <p:spTree>
      <p:nvGrpSpPr>
        <p:cNvPr id="1" name=""/>
        <p:cNvGrpSpPr/>
        <p:nvPr/>
      </p:nvGrpSpPr>
      <p:grpSpPr>
        <a:xfrm>
          <a:off x="0" y="0"/>
          <a:ext cx="0" cy="0"/>
          <a:chOff x="0" y="0"/>
          <a:chExt cx="0" cy="0"/>
        </a:xfrm>
      </p:grpSpPr>
      <p:sp>
        <p:nvSpPr>
          <p:cNvPr id="6" name="Rectangle 5"/>
          <p:cNvSpPr/>
          <p:nvPr userDrawn="1"/>
        </p:nvSpPr>
        <p:spPr>
          <a:xfrm>
            <a:off x="0" y="0"/>
            <a:ext cx="12192000" cy="6864316"/>
          </a:xfrm>
          <a:prstGeom prst="rect">
            <a:avLst/>
          </a:prstGeom>
          <a:solidFill>
            <a:srgbClr val="DAD9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DBB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9A327EF-0BFC-4007-A94B-850F6B48AF09}"/>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8" name="Picture 7">
            <a:extLst>
              <a:ext uri="{FF2B5EF4-FFF2-40B4-BE49-F238E27FC236}">
                <a16:creationId xmlns:a16="http://schemas.microsoft.com/office/drawing/2014/main" id="{93A66C0C-530C-4CDB-ABC7-399EC5745B86}"/>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10" name="Rectangle 9">
            <a:extLst>
              <a:ext uri="{FF2B5EF4-FFF2-40B4-BE49-F238E27FC236}">
                <a16:creationId xmlns:a16="http://schemas.microsoft.com/office/drawing/2014/main" id="{D9275D47-53D6-E04C-B2EA-20E7CF9632E8}"/>
              </a:ext>
            </a:extLst>
          </p:cNvPr>
          <p:cNvSpPr/>
          <p:nvPr userDrawn="1"/>
        </p:nvSpPr>
        <p:spPr>
          <a:xfrm>
            <a:off x="617965" y="1469523"/>
            <a:ext cx="2873834" cy="3798151"/>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FD8B392-5581-1944-BDF5-A7880BC389C0}"/>
              </a:ext>
            </a:extLst>
          </p:cNvPr>
          <p:cNvSpPr/>
          <p:nvPr userDrawn="1"/>
        </p:nvSpPr>
        <p:spPr>
          <a:xfrm>
            <a:off x="3886092" y="1510996"/>
            <a:ext cx="2853632" cy="3756678"/>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8497CB6-08F3-8748-A863-31096F291BF4}"/>
              </a:ext>
            </a:extLst>
          </p:cNvPr>
          <p:cNvSpPr/>
          <p:nvPr userDrawn="1"/>
        </p:nvSpPr>
        <p:spPr>
          <a:xfrm>
            <a:off x="3886092" y="1510996"/>
            <a:ext cx="2853632" cy="2391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3995184-D339-9045-ABC6-08189F76830C}"/>
              </a:ext>
            </a:extLst>
          </p:cNvPr>
          <p:cNvSpPr/>
          <p:nvPr userDrawn="1"/>
        </p:nvSpPr>
        <p:spPr>
          <a:xfrm>
            <a:off x="7130629" y="1510996"/>
            <a:ext cx="2853632" cy="3756678"/>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88EE619-BA26-1645-9DA6-F8A6A301DA49}"/>
              </a:ext>
            </a:extLst>
          </p:cNvPr>
          <p:cNvSpPr/>
          <p:nvPr userDrawn="1"/>
        </p:nvSpPr>
        <p:spPr>
          <a:xfrm>
            <a:off x="7130629" y="1478043"/>
            <a:ext cx="2853632" cy="242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B57F40C-EC0E-8343-BFF2-0DF517A9D1E4}"/>
              </a:ext>
            </a:extLst>
          </p:cNvPr>
          <p:cNvSpPr txBox="1"/>
          <p:nvPr userDrawn="1"/>
        </p:nvSpPr>
        <p:spPr>
          <a:xfrm>
            <a:off x="605640" y="3902672"/>
            <a:ext cx="2853632" cy="400110"/>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Use our resources</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82F9E64-BC6D-C643-8972-D46A4EDC5B80}"/>
              </a:ext>
            </a:extLst>
          </p:cNvPr>
          <p:cNvSpPr txBox="1"/>
          <p:nvPr userDrawn="1"/>
        </p:nvSpPr>
        <p:spPr>
          <a:xfrm>
            <a:off x="605639" y="4332181"/>
            <a:ext cx="2853632" cy="830997"/>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If our service would benefit your contacts, drop a link</a:t>
            </a:r>
          </a:p>
          <a:p>
            <a:pPr algn="ctr"/>
            <a:r>
              <a:rPr lang="en-GB" sz="1600" dirty="0">
                <a:solidFill>
                  <a:schemeClr val="bg1">
                    <a:lumMod val="95000"/>
                  </a:schemeClr>
                </a:solidFill>
                <a:latin typeface="Arial" panose="020B0604020202020204" pitchFamily="34" charset="0"/>
                <a:cs typeface="Arial" panose="020B0604020202020204" pitchFamily="34" charset="0"/>
              </a:rPr>
              <a:t>to us on your website</a:t>
            </a:r>
          </a:p>
        </p:txBody>
      </p:sp>
      <p:sp>
        <p:nvSpPr>
          <p:cNvPr id="18" name="TextBox 17">
            <a:extLst>
              <a:ext uri="{FF2B5EF4-FFF2-40B4-BE49-F238E27FC236}">
                <a16:creationId xmlns:a16="http://schemas.microsoft.com/office/drawing/2014/main" id="{526FAE3B-BD64-1D4B-B828-603DDECCDF3A}"/>
              </a:ext>
            </a:extLst>
          </p:cNvPr>
          <p:cNvSpPr txBox="1"/>
          <p:nvPr userDrawn="1"/>
        </p:nvSpPr>
        <p:spPr>
          <a:xfrm>
            <a:off x="3885830" y="3902672"/>
            <a:ext cx="2853894" cy="400110"/>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You like, we like</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55879EA-D961-5C4D-91CB-4D20776723CD}"/>
              </a:ext>
            </a:extLst>
          </p:cNvPr>
          <p:cNvSpPr txBox="1"/>
          <p:nvPr userDrawn="1"/>
        </p:nvSpPr>
        <p:spPr>
          <a:xfrm>
            <a:off x="3886093" y="4332181"/>
            <a:ext cx="2853632" cy="830997"/>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Connect with us on Facebook, LinkedIn</a:t>
            </a:r>
          </a:p>
          <a:p>
            <a:pPr algn="ctr"/>
            <a:r>
              <a:rPr lang="en-GB" sz="1600" dirty="0">
                <a:solidFill>
                  <a:schemeClr val="bg1">
                    <a:lumMod val="95000"/>
                  </a:schemeClr>
                </a:solidFill>
                <a:latin typeface="Arial" panose="020B0604020202020204" pitchFamily="34" charset="0"/>
                <a:cs typeface="Arial" panose="020B0604020202020204" pitchFamily="34" charset="0"/>
              </a:rPr>
              <a:t>and Twitter</a:t>
            </a:r>
            <a:endParaRPr lang="en-GB" sz="1600" i="1" dirty="0">
              <a:solidFill>
                <a:schemeClr val="bg1">
                  <a:lumMod val="95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31D547B-5BAB-7F4D-AF35-D4A3B3DCD1CF}"/>
              </a:ext>
            </a:extLst>
          </p:cNvPr>
          <p:cNvSpPr txBox="1"/>
          <p:nvPr userDrawn="1"/>
        </p:nvSpPr>
        <p:spPr>
          <a:xfrm>
            <a:off x="7130629" y="3902672"/>
            <a:ext cx="2853632" cy="400110"/>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Share our content</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EB14997-94C4-BA40-A27F-59F88B8D23F9}"/>
              </a:ext>
            </a:extLst>
          </p:cNvPr>
          <p:cNvSpPr txBox="1"/>
          <p:nvPr userDrawn="1"/>
        </p:nvSpPr>
        <p:spPr>
          <a:xfrm>
            <a:off x="7130628" y="4332179"/>
            <a:ext cx="2853633" cy="830997"/>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A wide range of</a:t>
            </a:r>
          </a:p>
          <a:p>
            <a:pPr algn="ctr"/>
            <a:r>
              <a:rPr lang="en-GB" sz="1600" dirty="0">
                <a:solidFill>
                  <a:schemeClr val="bg1">
                    <a:lumMod val="95000"/>
                  </a:schemeClr>
                </a:solidFill>
                <a:latin typeface="Arial" panose="020B0604020202020204" pitchFamily="34" charset="0"/>
                <a:cs typeface="Arial" panose="020B0604020202020204" pitchFamily="34" charset="0"/>
              </a:rPr>
              <a:t>case studies, guides</a:t>
            </a:r>
          </a:p>
          <a:p>
            <a:pPr algn="ctr"/>
            <a:r>
              <a:rPr lang="en-GB" sz="1600" dirty="0">
                <a:solidFill>
                  <a:schemeClr val="bg1">
                    <a:lumMod val="95000"/>
                  </a:schemeClr>
                </a:solidFill>
                <a:latin typeface="Arial" panose="020B0604020202020204" pitchFamily="34" charset="0"/>
                <a:cs typeface="Arial" panose="020B0604020202020204" pitchFamily="34" charset="0"/>
              </a:rPr>
              <a:t>and top tips are available</a:t>
            </a:r>
          </a:p>
        </p:txBody>
      </p:sp>
      <p:pic>
        <p:nvPicPr>
          <p:cNvPr id="22" name="Picture 21">
            <a:extLst>
              <a:ext uri="{FF2B5EF4-FFF2-40B4-BE49-F238E27FC236}">
                <a16:creationId xmlns:a16="http://schemas.microsoft.com/office/drawing/2014/main" id="{1E6AB59A-46D4-BA40-84D9-3D00AA280EFD}"/>
              </a:ext>
            </a:extLst>
          </p:cNvPr>
          <p:cNvPicPr>
            <a:picLocks noChangeAspect="1"/>
          </p:cNvPicPr>
          <p:nvPr userDrawn="1"/>
        </p:nvPicPr>
        <p:blipFill rotWithShape="1">
          <a:blip r:embed="rId4"/>
          <a:srcRect b="1514"/>
          <a:stretch/>
        </p:blipFill>
        <p:spPr>
          <a:xfrm>
            <a:off x="7203270" y="1558836"/>
            <a:ext cx="2696381" cy="2235518"/>
          </a:xfrm>
          <a:prstGeom prst="rect">
            <a:avLst/>
          </a:prstGeom>
          <a:solidFill>
            <a:schemeClr val="bg1"/>
          </a:solidFill>
        </p:spPr>
      </p:pic>
      <p:pic>
        <p:nvPicPr>
          <p:cNvPr id="23" name="Picture 22">
            <a:extLst>
              <a:ext uri="{FF2B5EF4-FFF2-40B4-BE49-F238E27FC236}">
                <a16:creationId xmlns:a16="http://schemas.microsoft.com/office/drawing/2014/main" id="{13F07FF9-E34F-DA4B-8926-028031402048}"/>
              </a:ext>
            </a:extLst>
          </p:cNvPr>
          <p:cNvPicPr>
            <a:picLocks noChangeAspect="1"/>
          </p:cNvPicPr>
          <p:nvPr userDrawn="1"/>
        </p:nvPicPr>
        <p:blipFill rotWithShape="1">
          <a:blip r:embed="rId5"/>
          <a:srcRect b="1514"/>
          <a:stretch/>
        </p:blipFill>
        <p:spPr>
          <a:xfrm>
            <a:off x="3886888" y="1493649"/>
            <a:ext cx="2853633" cy="2365892"/>
          </a:xfrm>
          <a:prstGeom prst="rect">
            <a:avLst/>
          </a:prstGeom>
        </p:spPr>
      </p:pic>
      <p:pic>
        <p:nvPicPr>
          <p:cNvPr id="24" name="Picture 23">
            <a:extLst>
              <a:ext uri="{FF2B5EF4-FFF2-40B4-BE49-F238E27FC236}">
                <a16:creationId xmlns:a16="http://schemas.microsoft.com/office/drawing/2014/main" id="{02BA0A6C-5542-F24E-BC41-A33B0F4B4351}"/>
              </a:ext>
            </a:extLst>
          </p:cNvPr>
          <p:cNvPicPr>
            <a:picLocks noChangeAspect="1"/>
          </p:cNvPicPr>
          <p:nvPr userDrawn="1"/>
        </p:nvPicPr>
        <p:blipFill rotWithShape="1">
          <a:blip r:embed="rId6"/>
          <a:srcRect b="10654"/>
          <a:stretch/>
        </p:blipFill>
        <p:spPr>
          <a:xfrm>
            <a:off x="618762" y="1469523"/>
            <a:ext cx="2863838" cy="2433150"/>
          </a:xfrm>
          <a:prstGeom prst="rect">
            <a:avLst/>
          </a:prstGeom>
        </p:spPr>
      </p:pic>
      <p:sp>
        <p:nvSpPr>
          <p:cNvPr id="25" name="Rectangle 24">
            <a:hlinkClick r:id="rId7"/>
            <a:extLst>
              <a:ext uri="{FF2B5EF4-FFF2-40B4-BE49-F238E27FC236}">
                <a16:creationId xmlns:a16="http://schemas.microsoft.com/office/drawing/2014/main" id="{08270C39-3E75-0E4A-81BD-F6F3FACFA51F}"/>
              </a:ext>
            </a:extLst>
          </p:cNvPr>
          <p:cNvSpPr/>
          <p:nvPr userDrawn="1"/>
        </p:nvSpPr>
        <p:spPr>
          <a:xfrm>
            <a:off x="7130628" y="1478044"/>
            <a:ext cx="2853633" cy="3796706"/>
          </a:xfrm>
          <a:prstGeom prst="rect">
            <a:avLst/>
          </a:prstGeom>
          <a:noFill/>
          <a:ln w="25400">
            <a:solidFill>
              <a:srgbClr val="005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hlinkClick r:id="rId8"/>
            <a:extLst>
              <a:ext uri="{FF2B5EF4-FFF2-40B4-BE49-F238E27FC236}">
                <a16:creationId xmlns:a16="http://schemas.microsoft.com/office/drawing/2014/main" id="{87BD419B-B94D-EB4F-83D5-0158FAC79F73}"/>
              </a:ext>
            </a:extLst>
          </p:cNvPr>
          <p:cNvSpPr/>
          <p:nvPr userDrawn="1"/>
        </p:nvSpPr>
        <p:spPr>
          <a:xfrm>
            <a:off x="3872707" y="1478044"/>
            <a:ext cx="2867017" cy="3796706"/>
          </a:xfrm>
          <a:prstGeom prst="rect">
            <a:avLst/>
          </a:prstGeom>
          <a:noFill/>
          <a:ln w="25400">
            <a:solidFill>
              <a:srgbClr val="005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9"/>
            <a:extLst>
              <a:ext uri="{FF2B5EF4-FFF2-40B4-BE49-F238E27FC236}">
                <a16:creationId xmlns:a16="http://schemas.microsoft.com/office/drawing/2014/main" id="{3C4CD80D-64C5-A841-92F8-7B450D56DD95}"/>
              </a:ext>
            </a:extLst>
          </p:cNvPr>
          <p:cNvSpPr/>
          <p:nvPr userDrawn="1"/>
        </p:nvSpPr>
        <p:spPr>
          <a:xfrm>
            <a:off x="621201" y="1474120"/>
            <a:ext cx="2865600" cy="3800630"/>
          </a:xfrm>
          <a:prstGeom prst="rect">
            <a:avLst/>
          </a:prstGeom>
          <a:noFill/>
          <a:ln w="25400">
            <a:solidFill>
              <a:srgbClr val="005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itle 1">
            <a:extLst>
              <a:ext uri="{FF2B5EF4-FFF2-40B4-BE49-F238E27FC236}">
                <a16:creationId xmlns:a16="http://schemas.microsoft.com/office/drawing/2014/main" id="{B78B6775-C374-6348-B6EC-B8B1CCD459C3}"/>
              </a:ext>
            </a:extLst>
          </p:cNvPr>
          <p:cNvSpPr txBox="1">
            <a:spLocks/>
          </p:cNvSpPr>
          <p:nvPr userDrawn="1"/>
        </p:nvSpPr>
        <p:spPr>
          <a:xfrm>
            <a:off x="526428" y="424479"/>
            <a:ext cx="11665571" cy="6203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0" i="0" kern="1200" spc="1500" baseline="0">
                <a:solidFill>
                  <a:schemeClr val="bg1"/>
                </a:solidFill>
                <a:latin typeface="Averta" charset="0"/>
                <a:ea typeface="Averta" charset="0"/>
                <a:cs typeface="Averta" charset="0"/>
              </a:defRPr>
            </a:lvl1pPr>
          </a:lstStyle>
          <a:p>
            <a:pPr algn="l"/>
            <a:r>
              <a:rPr lang="en-GB" sz="2500" spc="1000" baseline="0" dirty="0">
                <a:solidFill>
                  <a:srgbClr val="C80108"/>
                </a:solidFill>
                <a:latin typeface="Arial" panose="020B0604020202020204" pitchFamily="34" charset="0"/>
                <a:cs typeface="Arial" panose="020B0604020202020204" pitchFamily="34" charset="0"/>
              </a:rPr>
              <a:t>HELP MORE BUSINESSES BENEFIT</a:t>
            </a:r>
            <a:endParaRPr lang="en-US" sz="2500" spc="1000" baseline="0" dirty="0">
              <a:solidFill>
                <a:srgbClr val="C8010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2657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Next Steps (Eng)">
    <p:bg>
      <p:bgPr>
        <a:solidFill>
          <a:srgbClr val="DAD9D7"/>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C84058-E1A4-4B32-9EEC-80187C9FD102}"/>
              </a:ext>
            </a:extLst>
          </p:cNvPr>
          <p:cNvSpPr txBox="1">
            <a:spLocks/>
          </p:cNvSpPr>
          <p:nvPr userDrawn="1"/>
        </p:nvSpPr>
        <p:spPr>
          <a:xfrm>
            <a:off x="1409642" y="4827506"/>
            <a:ext cx="8822254" cy="53831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0" i="0" kern="1200" spc="1500" baseline="0">
                <a:solidFill>
                  <a:schemeClr val="bg1"/>
                </a:solidFill>
                <a:latin typeface="Averta" charset="0"/>
                <a:ea typeface="Averta" charset="0"/>
                <a:cs typeface="Averta" charset="0"/>
              </a:defRPr>
            </a:lvl1pPr>
          </a:lstStyle>
          <a:p>
            <a:r>
              <a:rPr lang="en-GB" sz="2000" spc="300" dirty="0">
                <a:solidFill>
                  <a:srgbClr val="C80108"/>
                </a:solidFill>
                <a:latin typeface="Arial" panose="020B0604020202020204" pitchFamily="34" charset="0"/>
                <a:cs typeface="Arial" panose="020B0604020202020204" pitchFamily="34" charset="0"/>
              </a:rPr>
              <a:t>BOOK YOUR APPOINTMENT WITH:</a:t>
            </a:r>
            <a:endParaRPr lang="en-US" sz="2000" spc="300" dirty="0">
              <a:solidFill>
                <a:srgbClr val="C80108"/>
              </a:solidFill>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DB3A8B84-6184-4CF8-85C6-6DBDCFEA7936}"/>
              </a:ext>
            </a:extLst>
          </p:cNvPr>
          <p:cNvSpPr>
            <a:spLocks noGrp="1"/>
          </p:cNvSpPr>
          <p:nvPr>
            <p:ph type="body" sz="quarter" idx="10"/>
          </p:nvPr>
        </p:nvSpPr>
        <p:spPr>
          <a:xfrm>
            <a:off x="1409642" y="5365824"/>
            <a:ext cx="8822254" cy="1139480"/>
          </a:xfrm>
        </p:spPr>
        <p:txBody>
          <a:bodyPr>
            <a:noAutofit/>
          </a:bodyPr>
          <a:lstStyle>
            <a:lvl1pPr marL="0" indent="0" algn="ctr">
              <a:buNone/>
              <a:defRPr sz="2400">
                <a:solidFill>
                  <a:srgbClr val="C80108"/>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9" name="Picture 8">
            <a:extLst>
              <a:ext uri="{FF2B5EF4-FFF2-40B4-BE49-F238E27FC236}">
                <a16:creationId xmlns:a16="http://schemas.microsoft.com/office/drawing/2014/main" id="{EB4B387B-4DA4-4B37-BC56-34773ED08AE2}"/>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3" name="Picture 12">
            <a:extLst>
              <a:ext uri="{FF2B5EF4-FFF2-40B4-BE49-F238E27FC236}">
                <a16:creationId xmlns:a16="http://schemas.microsoft.com/office/drawing/2014/main" id="{7514B492-5887-4F82-B7DE-314E566C4E53}"/>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11" name="Rectangle 10">
            <a:extLst>
              <a:ext uri="{FF2B5EF4-FFF2-40B4-BE49-F238E27FC236}">
                <a16:creationId xmlns:a16="http://schemas.microsoft.com/office/drawing/2014/main" id="{6FE58E6B-6979-7545-9CD9-3C0A1CC8B002}"/>
              </a:ext>
            </a:extLst>
          </p:cNvPr>
          <p:cNvSpPr/>
          <p:nvPr userDrawn="1"/>
        </p:nvSpPr>
        <p:spPr>
          <a:xfrm>
            <a:off x="1409642" y="1698175"/>
            <a:ext cx="2672302" cy="2797831"/>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83C8B0C-1C2A-DC4C-B4E0-50EA8A6472E8}"/>
              </a:ext>
            </a:extLst>
          </p:cNvPr>
          <p:cNvSpPr txBox="1"/>
          <p:nvPr userDrawn="1"/>
        </p:nvSpPr>
        <p:spPr>
          <a:xfrm>
            <a:off x="1409642" y="2219707"/>
            <a:ext cx="2672302" cy="707886"/>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Book your 1-to-1 session</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6D6E5AD-4F50-AD45-976F-7CD6DC2CD17C}"/>
              </a:ext>
            </a:extLst>
          </p:cNvPr>
          <p:cNvSpPr txBox="1"/>
          <p:nvPr userDrawn="1"/>
        </p:nvSpPr>
        <p:spPr>
          <a:xfrm>
            <a:off x="1409642" y="2997577"/>
            <a:ext cx="2672302" cy="1323439"/>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Ask your business adviser questions, discuss business plans, get real advice and receive tailored support to move forward</a:t>
            </a:r>
          </a:p>
        </p:txBody>
      </p:sp>
      <p:sp>
        <p:nvSpPr>
          <p:cNvPr id="2" name="Oval 1">
            <a:extLst>
              <a:ext uri="{FF2B5EF4-FFF2-40B4-BE49-F238E27FC236}">
                <a16:creationId xmlns:a16="http://schemas.microsoft.com/office/drawing/2014/main" id="{F6604C36-6259-274E-99D3-3E7DEA0C84A2}"/>
              </a:ext>
            </a:extLst>
          </p:cNvPr>
          <p:cNvSpPr/>
          <p:nvPr userDrawn="1"/>
        </p:nvSpPr>
        <p:spPr>
          <a:xfrm>
            <a:off x="2436639" y="1499847"/>
            <a:ext cx="618308" cy="618308"/>
          </a:xfrm>
          <a:prstGeom prst="ellipse">
            <a:avLst/>
          </a:prstGeom>
          <a:solidFill>
            <a:schemeClr val="bg1"/>
          </a:solidFill>
          <a:ln w="22225">
            <a:solidFill>
              <a:srgbClr val="12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0" dirty="0">
                <a:solidFill>
                  <a:srgbClr val="C80108"/>
                </a:solidFill>
                <a:latin typeface="Arial" panose="020B0604020202020204" pitchFamily="34" charset="0"/>
                <a:cs typeface="Arial" panose="020B0604020202020204" pitchFamily="34" charset="0"/>
              </a:rPr>
              <a:t>1</a:t>
            </a:r>
          </a:p>
        </p:txBody>
      </p:sp>
      <p:sp>
        <p:nvSpPr>
          <p:cNvPr id="16" name="Rectangle 15">
            <a:extLst>
              <a:ext uri="{FF2B5EF4-FFF2-40B4-BE49-F238E27FC236}">
                <a16:creationId xmlns:a16="http://schemas.microsoft.com/office/drawing/2014/main" id="{F8C30EDA-C725-274B-96BE-AF5A40E71892}"/>
              </a:ext>
            </a:extLst>
          </p:cNvPr>
          <p:cNvSpPr/>
          <p:nvPr userDrawn="1"/>
        </p:nvSpPr>
        <p:spPr>
          <a:xfrm>
            <a:off x="4484618" y="1698175"/>
            <a:ext cx="2672302" cy="2797831"/>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66C6A2F-976F-254E-BBB6-7D78431B713E}"/>
              </a:ext>
            </a:extLst>
          </p:cNvPr>
          <p:cNvSpPr txBox="1"/>
          <p:nvPr userDrawn="1"/>
        </p:nvSpPr>
        <p:spPr>
          <a:xfrm>
            <a:off x="4484618" y="2219707"/>
            <a:ext cx="2672302" cy="707886"/>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Receive a free website review</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6D51160-FE04-CD4B-9A7D-3FAE2E2C73F5}"/>
              </a:ext>
            </a:extLst>
          </p:cNvPr>
          <p:cNvSpPr txBox="1"/>
          <p:nvPr userDrawn="1"/>
        </p:nvSpPr>
        <p:spPr>
          <a:xfrm>
            <a:off x="4484618" y="2997577"/>
            <a:ext cx="2672302" cy="1323439"/>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Understand the</a:t>
            </a:r>
          </a:p>
          <a:p>
            <a:pPr algn="ctr"/>
            <a:r>
              <a:rPr lang="en-GB" sz="1600" dirty="0">
                <a:solidFill>
                  <a:schemeClr val="bg1">
                    <a:lumMod val="95000"/>
                  </a:schemeClr>
                </a:solidFill>
                <a:latin typeface="Arial" panose="020B0604020202020204" pitchFamily="34" charset="0"/>
                <a:cs typeface="Arial" panose="020B0604020202020204" pitchFamily="34" charset="0"/>
              </a:rPr>
              <a:t>small changes that</a:t>
            </a:r>
          </a:p>
          <a:p>
            <a:pPr algn="ctr"/>
            <a:r>
              <a:rPr lang="en-GB" sz="1600" dirty="0">
                <a:solidFill>
                  <a:schemeClr val="bg1">
                    <a:lumMod val="95000"/>
                  </a:schemeClr>
                </a:solidFill>
                <a:latin typeface="Arial" panose="020B0604020202020204" pitchFamily="34" charset="0"/>
                <a:cs typeface="Arial" panose="020B0604020202020204" pitchFamily="34" charset="0"/>
              </a:rPr>
              <a:t>could make massive improvements to your customer relationships</a:t>
            </a:r>
          </a:p>
        </p:txBody>
      </p:sp>
      <p:sp>
        <p:nvSpPr>
          <p:cNvPr id="19" name="Oval 18">
            <a:extLst>
              <a:ext uri="{FF2B5EF4-FFF2-40B4-BE49-F238E27FC236}">
                <a16:creationId xmlns:a16="http://schemas.microsoft.com/office/drawing/2014/main" id="{E3587C53-2E06-994A-A825-8075E0345916}"/>
              </a:ext>
            </a:extLst>
          </p:cNvPr>
          <p:cNvSpPr/>
          <p:nvPr userDrawn="1"/>
        </p:nvSpPr>
        <p:spPr>
          <a:xfrm>
            <a:off x="5511615" y="1499847"/>
            <a:ext cx="618308" cy="618308"/>
          </a:xfrm>
          <a:prstGeom prst="ellipse">
            <a:avLst/>
          </a:prstGeom>
          <a:solidFill>
            <a:schemeClr val="bg1"/>
          </a:solidFill>
          <a:ln w="22225">
            <a:solidFill>
              <a:srgbClr val="12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0" dirty="0">
                <a:solidFill>
                  <a:srgbClr val="C80108"/>
                </a:solidFill>
                <a:latin typeface="Arial" panose="020B0604020202020204" pitchFamily="34" charset="0"/>
                <a:cs typeface="Arial" panose="020B0604020202020204" pitchFamily="34" charset="0"/>
              </a:rPr>
              <a:t>2</a:t>
            </a:r>
          </a:p>
        </p:txBody>
      </p:sp>
      <p:sp>
        <p:nvSpPr>
          <p:cNvPr id="20" name="Rectangle 19">
            <a:extLst>
              <a:ext uri="{FF2B5EF4-FFF2-40B4-BE49-F238E27FC236}">
                <a16:creationId xmlns:a16="http://schemas.microsoft.com/office/drawing/2014/main" id="{FE9E2C90-1907-014B-B375-E4BB094291F0}"/>
              </a:ext>
            </a:extLst>
          </p:cNvPr>
          <p:cNvSpPr/>
          <p:nvPr userDrawn="1"/>
        </p:nvSpPr>
        <p:spPr>
          <a:xfrm>
            <a:off x="7559594" y="1698175"/>
            <a:ext cx="2672302" cy="2797831"/>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FB4A6754-57C3-3C48-8607-CB81E4E3AC20}"/>
              </a:ext>
            </a:extLst>
          </p:cNvPr>
          <p:cNvSpPr txBox="1"/>
          <p:nvPr userDrawn="1"/>
        </p:nvSpPr>
        <p:spPr>
          <a:xfrm>
            <a:off x="7559594" y="2219707"/>
            <a:ext cx="2672302" cy="707886"/>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Online learning courses</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AFDDDFD-2361-6B45-9753-FD2E9EC3784B}"/>
              </a:ext>
            </a:extLst>
          </p:cNvPr>
          <p:cNvSpPr txBox="1"/>
          <p:nvPr userDrawn="1"/>
        </p:nvSpPr>
        <p:spPr>
          <a:xfrm>
            <a:off x="7559594" y="2997577"/>
            <a:ext cx="2672302" cy="1323439"/>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Not finished learning? Access a range of free courses on the Superfast Business Wales website</a:t>
            </a:r>
          </a:p>
          <a:p>
            <a:pPr algn="ctr"/>
            <a:r>
              <a:rPr lang="en-GB" sz="1600" dirty="0">
                <a:solidFill>
                  <a:schemeClr val="bg1">
                    <a:lumMod val="95000"/>
                  </a:schemeClr>
                </a:solidFill>
                <a:latin typeface="Arial" panose="020B0604020202020204" pitchFamily="34" charset="0"/>
                <a:cs typeface="Arial" panose="020B0604020202020204" pitchFamily="34" charset="0"/>
              </a:rPr>
              <a:t>to fit around you</a:t>
            </a:r>
          </a:p>
        </p:txBody>
      </p:sp>
      <p:sp>
        <p:nvSpPr>
          <p:cNvPr id="23" name="Oval 22">
            <a:extLst>
              <a:ext uri="{FF2B5EF4-FFF2-40B4-BE49-F238E27FC236}">
                <a16:creationId xmlns:a16="http://schemas.microsoft.com/office/drawing/2014/main" id="{7C210D80-8EE1-A94E-A947-F9DCFBE50F61}"/>
              </a:ext>
            </a:extLst>
          </p:cNvPr>
          <p:cNvSpPr/>
          <p:nvPr userDrawn="1"/>
        </p:nvSpPr>
        <p:spPr>
          <a:xfrm>
            <a:off x="8586591" y="1499847"/>
            <a:ext cx="618308" cy="618308"/>
          </a:xfrm>
          <a:prstGeom prst="ellipse">
            <a:avLst/>
          </a:prstGeom>
          <a:solidFill>
            <a:schemeClr val="bg1"/>
          </a:solidFill>
          <a:ln w="22225">
            <a:solidFill>
              <a:srgbClr val="12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0" dirty="0">
                <a:solidFill>
                  <a:srgbClr val="C80108"/>
                </a:solidFill>
                <a:latin typeface="Arial" panose="020B0604020202020204" pitchFamily="34" charset="0"/>
                <a:cs typeface="Arial" panose="020B0604020202020204" pitchFamily="34" charset="0"/>
              </a:rPr>
              <a:t>3</a:t>
            </a:r>
          </a:p>
        </p:txBody>
      </p:sp>
      <p:sp>
        <p:nvSpPr>
          <p:cNvPr id="25" name="Title 1">
            <a:extLst>
              <a:ext uri="{FF2B5EF4-FFF2-40B4-BE49-F238E27FC236}">
                <a16:creationId xmlns:a16="http://schemas.microsoft.com/office/drawing/2014/main" id="{4DBEA317-B7A8-C449-AE32-A9E6736C618F}"/>
              </a:ext>
            </a:extLst>
          </p:cNvPr>
          <p:cNvSpPr txBox="1">
            <a:spLocks/>
          </p:cNvSpPr>
          <p:nvPr userDrawn="1"/>
        </p:nvSpPr>
        <p:spPr>
          <a:xfrm>
            <a:off x="526428" y="424479"/>
            <a:ext cx="11665571" cy="6203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0" i="0" kern="1200" spc="1500" baseline="0">
                <a:solidFill>
                  <a:schemeClr val="bg1"/>
                </a:solidFill>
                <a:latin typeface="Averta" charset="0"/>
                <a:ea typeface="Averta" charset="0"/>
                <a:cs typeface="Averta" charset="0"/>
              </a:defRPr>
            </a:lvl1pPr>
          </a:lstStyle>
          <a:p>
            <a:pPr algn="l"/>
            <a:r>
              <a:rPr lang="en-GB" sz="2500" spc="1000" baseline="0" dirty="0">
                <a:solidFill>
                  <a:srgbClr val="C80108"/>
                </a:solidFill>
                <a:latin typeface="Arial" panose="020B0604020202020204" pitchFamily="34" charset="0"/>
                <a:cs typeface="Arial" panose="020B0604020202020204" pitchFamily="34" charset="0"/>
              </a:rPr>
              <a:t>WHAT ARE MY NEXT STEPS?</a:t>
            </a:r>
            <a:endParaRPr lang="en-US" sz="2500" spc="1000" baseline="0" dirty="0">
              <a:solidFill>
                <a:srgbClr val="C8010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9025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et social">
    <p:bg>
      <p:bgPr>
        <a:solidFill>
          <a:srgbClr val="DAD9D7"/>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4B387B-4DA4-4B37-BC56-34773ED08AE2}"/>
              </a:ext>
            </a:extLst>
          </p:cNvPr>
          <p:cNvPicPr>
            <a:picLocks noChangeAspect="1"/>
          </p:cNvPicPr>
          <p:nvPr userDrawn="1"/>
        </p:nvPicPr>
        <p:blipFill rotWithShape="1">
          <a:blip r:embed="rId2"/>
          <a:srcRect t="-1491" b="-4946"/>
          <a:stretch/>
        </p:blipFill>
        <p:spPr>
          <a:xfrm>
            <a:off x="10624840" y="5147200"/>
            <a:ext cx="1352116" cy="401444"/>
          </a:xfrm>
          <a:prstGeom prst="rect">
            <a:avLst/>
          </a:prstGeom>
        </p:spPr>
      </p:pic>
      <p:pic>
        <p:nvPicPr>
          <p:cNvPr id="13" name="Picture 12">
            <a:extLst>
              <a:ext uri="{FF2B5EF4-FFF2-40B4-BE49-F238E27FC236}">
                <a16:creationId xmlns:a16="http://schemas.microsoft.com/office/drawing/2014/main" id="{7514B492-5887-4F82-B7DE-314E566C4E53}"/>
              </a:ext>
            </a:extLst>
          </p:cNvPr>
          <p:cNvPicPr>
            <a:picLocks noChangeAspect="1"/>
          </p:cNvPicPr>
          <p:nvPr userDrawn="1"/>
        </p:nvPicPr>
        <p:blipFill>
          <a:blip r:embed="rId3"/>
          <a:stretch>
            <a:fillRect/>
          </a:stretch>
        </p:blipFill>
        <p:spPr>
          <a:xfrm>
            <a:off x="10624840" y="5744548"/>
            <a:ext cx="1352116" cy="892856"/>
          </a:xfrm>
          <a:prstGeom prst="rect">
            <a:avLst/>
          </a:prstGeom>
        </p:spPr>
      </p:pic>
      <p:sp>
        <p:nvSpPr>
          <p:cNvPr id="25" name="Title 1">
            <a:extLst>
              <a:ext uri="{FF2B5EF4-FFF2-40B4-BE49-F238E27FC236}">
                <a16:creationId xmlns:a16="http://schemas.microsoft.com/office/drawing/2014/main" id="{4DBEA317-B7A8-C449-AE32-A9E6736C618F}"/>
              </a:ext>
            </a:extLst>
          </p:cNvPr>
          <p:cNvSpPr txBox="1">
            <a:spLocks/>
          </p:cNvSpPr>
          <p:nvPr userDrawn="1"/>
        </p:nvSpPr>
        <p:spPr>
          <a:xfrm>
            <a:off x="526428" y="424479"/>
            <a:ext cx="11665571" cy="6203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0" i="0" kern="1200" spc="1500" baseline="0">
                <a:solidFill>
                  <a:schemeClr val="bg1"/>
                </a:solidFill>
                <a:latin typeface="Averta" charset="0"/>
                <a:ea typeface="Averta" charset="0"/>
                <a:cs typeface="Averta" charset="0"/>
              </a:defRPr>
            </a:lvl1pPr>
          </a:lstStyle>
          <a:p>
            <a:pPr algn="l"/>
            <a:r>
              <a:rPr lang="en-GB" sz="2500" spc="1000" baseline="0" dirty="0">
                <a:solidFill>
                  <a:srgbClr val="C80108"/>
                </a:solidFill>
                <a:latin typeface="Arial" panose="020B0604020202020204" pitchFamily="34" charset="0"/>
                <a:cs typeface="Arial" panose="020B0604020202020204" pitchFamily="34" charset="0"/>
              </a:rPr>
              <a:t>GET SOCIAL!</a:t>
            </a:r>
            <a:endParaRPr lang="en-US" sz="2500" spc="1000" baseline="0" dirty="0">
              <a:solidFill>
                <a:srgbClr val="C80108"/>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CDE72398-9B92-C442-A498-0CEBB89E3A23}"/>
              </a:ext>
            </a:extLst>
          </p:cNvPr>
          <p:cNvSpPr/>
          <p:nvPr userDrawn="1"/>
        </p:nvSpPr>
        <p:spPr>
          <a:xfrm>
            <a:off x="617965" y="1469524"/>
            <a:ext cx="2873834" cy="3605470"/>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FF39778E-A276-7D40-9017-96ACB11DBC35}"/>
              </a:ext>
            </a:extLst>
          </p:cNvPr>
          <p:cNvSpPr/>
          <p:nvPr userDrawn="1"/>
        </p:nvSpPr>
        <p:spPr>
          <a:xfrm>
            <a:off x="3850686" y="1510996"/>
            <a:ext cx="2853632" cy="3566101"/>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B90F109D-9202-6547-A896-D09BB58F3704}"/>
              </a:ext>
            </a:extLst>
          </p:cNvPr>
          <p:cNvSpPr/>
          <p:nvPr userDrawn="1"/>
        </p:nvSpPr>
        <p:spPr>
          <a:xfrm>
            <a:off x="3850686" y="1510996"/>
            <a:ext cx="2853632" cy="2391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498F81E7-9D11-9344-98C9-FCF256EB988C}"/>
              </a:ext>
            </a:extLst>
          </p:cNvPr>
          <p:cNvSpPr/>
          <p:nvPr userDrawn="1"/>
        </p:nvSpPr>
        <p:spPr>
          <a:xfrm>
            <a:off x="7130629" y="1510996"/>
            <a:ext cx="2853632" cy="3566101"/>
          </a:xfrm>
          <a:prstGeom prst="rect">
            <a:avLst/>
          </a:prstGeom>
          <a:solidFill>
            <a:srgbClr val="125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D702F4A4-D49C-994D-B044-D6DA3E70A49A}"/>
              </a:ext>
            </a:extLst>
          </p:cNvPr>
          <p:cNvSpPr/>
          <p:nvPr userDrawn="1"/>
        </p:nvSpPr>
        <p:spPr>
          <a:xfrm>
            <a:off x="7130629" y="1478043"/>
            <a:ext cx="2853632" cy="242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3DC004EE-AE30-B64B-9D01-6D85378C03EA}"/>
              </a:ext>
            </a:extLst>
          </p:cNvPr>
          <p:cNvSpPr txBox="1"/>
          <p:nvPr userDrawn="1"/>
        </p:nvSpPr>
        <p:spPr>
          <a:xfrm>
            <a:off x="605640" y="4161684"/>
            <a:ext cx="2853632" cy="707886"/>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Follow us</a:t>
            </a:r>
          </a:p>
          <a:p>
            <a:pPr algn="ctr"/>
            <a:r>
              <a:rPr lang="en-GB" sz="2000" b="1" dirty="0">
                <a:solidFill>
                  <a:schemeClr val="bg1">
                    <a:lumMod val="95000"/>
                  </a:schemeClr>
                </a:solidFill>
                <a:latin typeface="Arial" panose="020B0604020202020204" pitchFamily="34" charset="0"/>
                <a:cs typeface="Arial" panose="020B0604020202020204" pitchFamily="34" charset="0"/>
              </a:rPr>
              <a:t>#Superfastbiz</a:t>
            </a:r>
          </a:p>
        </p:txBody>
      </p:sp>
      <p:sp>
        <p:nvSpPr>
          <p:cNvPr id="51" name="TextBox 50">
            <a:extLst>
              <a:ext uri="{FF2B5EF4-FFF2-40B4-BE49-F238E27FC236}">
                <a16:creationId xmlns:a16="http://schemas.microsoft.com/office/drawing/2014/main" id="{438AA3C3-D288-7146-A3A7-8AB307C023EE}"/>
              </a:ext>
            </a:extLst>
          </p:cNvPr>
          <p:cNvSpPr txBox="1"/>
          <p:nvPr userDrawn="1"/>
        </p:nvSpPr>
        <p:spPr>
          <a:xfrm>
            <a:off x="3850424" y="4161684"/>
            <a:ext cx="2853894" cy="707886"/>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Share our</a:t>
            </a:r>
          </a:p>
          <a:p>
            <a:pPr algn="ctr"/>
            <a:r>
              <a:rPr lang="en-GB" sz="2000" b="1" dirty="0">
                <a:solidFill>
                  <a:schemeClr val="bg1">
                    <a:lumMod val="95000"/>
                  </a:schemeClr>
                </a:solidFill>
                <a:latin typeface="Arial" panose="020B0604020202020204" pitchFamily="34" charset="0"/>
                <a:cs typeface="Arial" panose="020B0604020202020204" pitchFamily="34" charset="0"/>
              </a:rPr>
              <a:t>content</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7A948E5D-B206-B740-9DDC-9AA4F201356C}"/>
              </a:ext>
            </a:extLst>
          </p:cNvPr>
          <p:cNvSpPr txBox="1"/>
          <p:nvPr userDrawn="1"/>
        </p:nvSpPr>
        <p:spPr>
          <a:xfrm>
            <a:off x="7130629" y="4161684"/>
            <a:ext cx="2853632" cy="707886"/>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Link to</a:t>
            </a:r>
          </a:p>
          <a:p>
            <a:pPr algn="ctr"/>
            <a:r>
              <a:rPr lang="en-GB" sz="2000" b="1" dirty="0">
                <a:solidFill>
                  <a:schemeClr val="bg1">
                    <a:lumMod val="95000"/>
                  </a:schemeClr>
                </a:solidFill>
                <a:latin typeface="Arial" panose="020B0604020202020204" pitchFamily="34" charset="0"/>
                <a:cs typeface="Arial" panose="020B0604020202020204" pitchFamily="34" charset="0"/>
              </a:rPr>
              <a:t>our website</a:t>
            </a:r>
          </a:p>
        </p:txBody>
      </p:sp>
      <p:pic>
        <p:nvPicPr>
          <p:cNvPr id="61" name="Picture 60">
            <a:extLst>
              <a:ext uri="{FF2B5EF4-FFF2-40B4-BE49-F238E27FC236}">
                <a16:creationId xmlns:a16="http://schemas.microsoft.com/office/drawing/2014/main" id="{5B985A2F-8CB3-A744-821C-21FB70261FB9}"/>
              </a:ext>
            </a:extLst>
          </p:cNvPr>
          <p:cNvPicPr>
            <a:picLocks noChangeAspect="1"/>
          </p:cNvPicPr>
          <p:nvPr userDrawn="1"/>
        </p:nvPicPr>
        <p:blipFill rotWithShape="1">
          <a:blip r:embed="rId4"/>
          <a:srcRect l="15418" t="-1" r="31429" b="34285"/>
          <a:stretch/>
        </p:blipFill>
        <p:spPr>
          <a:xfrm>
            <a:off x="617167" y="1460688"/>
            <a:ext cx="2869633" cy="2571381"/>
          </a:xfrm>
          <a:prstGeom prst="rect">
            <a:avLst/>
          </a:prstGeom>
          <a:effectLst/>
        </p:spPr>
      </p:pic>
      <p:pic>
        <p:nvPicPr>
          <p:cNvPr id="4" name="Picture 3">
            <a:extLst>
              <a:ext uri="{FF2B5EF4-FFF2-40B4-BE49-F238E27FC236}">
                <a16:creationId xmlns:a16="http://schemas.microsoft.com/office/drawing/2014/main" id="{5A1A7C0A-2522-5C4B-86CA-532E0DB1EE75}"/>
              </a:ext>
            </a:extLst>
          </p:cNvPr>
          <p:cNvPicPr>
            <a:picLocks noChangeAspect="1"/>
          </p:cNvPicPr>
          <p:nvPr userDrawn="1"/>
        </p:nvPicPr>
        <p:blipFill rotWithShape="1">
          <a:blip r:embed="rId5"/>
          <a:srcRect b="7858"/>
          <a:stretch/>
        </p:blipFill>
        <p:spPr>
          <a:xfrm>
            <a:off x="3845686" y="1469334"/>
            <a:ext cx="2858631" cy="2562736"/>
          </a:xfrm>
          <a:prstGeom prst="rect">
            <a:avLst/>
          </a:prstGeom>
        </p:spPr>
      </p:pic>
      <p:pic>
        <p:nvPicPr>
          <p:cNvPr id="62" name="Picture 61">
            <a:extLst>
              <a:ext uri="{FF2B5EF4-FFF2-40B4-BE49-F238E27FC236}">
                <a16:creationId xmlns:a16="http://schemas.microsoft.com/office/drawing/2014/main" id="{4001FF6E-8CBA-4D42-A780-5CC6278BEF27}"/>
              </a:ext>
            </a:extLst>
          </p:cNvPr>
          <p:cNvPicPr>
            <a:picLocks noChangeAspect="1"/>
          </p:cNvPicPr>
          <p:nvPr userDrawn="1"/>
        </p:nvPicPr>
        <p:blipFill rotWithShape="1">
          <a:blip r:embed="rId6"/>
          <a:srcRect b="7858"/>
          <a:stretch/>
        </p:blipFill>
        <p:spPr>
          <a:xfrm>
            <a:off x="7129390" y="1469334"/>
            <a:ext cx="2858629" cy="2562736"/>
          </a:xfrm>
          <a:prstGeom prst="rect">
            <a:avLst/>
          </a:prstGeom>
        </p:spPr>
      </p:pic>
      <p:sp>
        <p:nvSpPr>
          <p:cNvPr id="58" name="Rectangle 57">
            <a:hlinkClick r:id="rId7"/>
            <a:extLst>
              <a:ext uri="{FF2B5EF4-FFF2-40B4-BE49-F238E27FC236}">
                <a16:creationId xmlns:a16="http://schemas.microsoft.com/office/drawing/2014/main" id="{1ADB8E95-0B13-6347-B0BF-09447004D9D5}"/>
              </a:ext>
            </a:extLst>
          </p:cNvPr>
          <p:cNvSpPr/>
          <p:nvPr userDrawn="1"/>
        </p:nvSpPr>
        <p:spPr>
          <a:xfrm>
            <a:off x="7130628" y="1460625"/>
            <a:ext cx="2853633" cy="3614369"/>
          </a:xfrm>
          <a:prstGeom prst="rect">
            <a:avLst/>
          </a:prstGeom>
          <a:noFill/>
          <a:ln w="19050">
            <a:solidFill>
              <a:srgbClr val="005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hlinkClick r:id="rId8"/>
            <a:extLst>
              <a:ext uri="{FF2B5EF4-FFF2-40B4-BE49-F238E27FC236}">
                <a16:creationId xmlns:a16="http://schemas.microsoft.com/office/drawing/2014/main" id="{38FA5F8A-023B-C748-881B-1D2E9C4AA137}"/>
              </a:ext>
            </a:extLst>
          </p:cNvPr>
          <p:cNvSpPr/>
          <p:nvPr userDrawn="1"/>
        </p:nvSpPr>
        <p:spPr>
          <a:xfrm>
            <a:off x="3844559" y="1460625"/>
            <a:ext cx="2867017" cy="3614369"/>
          </a:xfrm>
          <a:prstGeom prst="rect">
            <a:avLst/>
          </a:prstGeom>
          <a:noFill/>
          <a:ln w="19050">
            <a:solidFill>
              <a:srgbClr val="005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Rectangle 59">
            <a:hlinkClick r:id="rId9"/>
            <a:extLst>
              <a:ext uri="{FF2B5EF4-FFF2-40B4-BE49-F238E27FC236}">
                <a16:creationId xmlns:a16="http://schemas.microsoft.com/office/drawing/2014/main" id="{BF183945-721C-2A41-9343-3895A498CB30}"/>
              </a:ext>
            </a:extLst>
          </p:cNvPr>
          <p:cNvSpPr/>
          <p:nvPr userDrawn="1"/>
        </p:nvSpPr>
        <p:spPr>
          <a:xfrm>
            <a:off x="620714" y="1460625"/>
            <a:ext cx="2865600" cy="3618105"/>
          </a:xfrm>
          <a:prstGeom prst="rect">
            <a:avLst/>
          </a:prstGeom>
          <a:noFill/>
          <a:ln w="19050">
            <a:solidFill>
              <a:srgbClr val="005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624828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itter">
    <p:bg>
      <p:bgPr>
        <a:solidFill>
          <a:srgbClr val="DAD9D7"/>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D09208-8D04-F941-8C6C-99B8175A9DA5}"/>
              </a:ext>
            </a:extLst>
          </p:cNvPr>
          <p:cNvPicPr>
            <a:picLocks noChangeAspect="1"/>
          </p:cNvPicPr>
          <p:nvPr userDrawn="1"/>
        </p:nvPicPr>
        <p:blipFill>
          <a:blip r:embed="rId2">
            <a:alphaModFix amt="45000"/>
          </a:blip>
          <a:stretch>
            <a:fillRect/>
          </a:stretch>
        </p:blipFill>
        <p:spPr>
          <a:xfrm>
            <a:off x="8348814" y="-478159"/>
            <a:ext cx="3485182" cy="2832480"/>
          </a:xfrm>
          <a:prstGeom prst="rect">
            <a:avLst/>
          </a:prstGeom>
        </p:spPr>
      </p:pic>
      <p:pic>
        <p:nvPicPr>
          <p:cNvPr id="8" name="Picture 7">
            <a:extLst>
              <a:ext uri="{FF2B5EF4-FFF2-40B4-BE49-F238E27FC236}">
                <a16:creationId xmlns:a16="http://schemas.microsoft.com/office/drawing/2014/main" id="{C84E27A4-4F49-9243-A46B-FCB9EEFC4A30}"/>
              </a:ext>
            </a:extLst>
          </p:cNvPr>
          <p:cNvPicPr>
            <a:picLocks noChangeAspect="1"/>
          </p:cNvPicPr>
          <p:nvPr userDrawn="1"/>
        </p:nvPicPr>
        <p:blipFill>
          <a:blip r:embed="rId2">
            <a:alphaModFix amt="45000"/>
          </a:blip>
          <a:stretch>
            <a:fillRect/>
          </a:stretch>
        </p:blipFill>
        <p:spPr>
          <a:xfrm>
            <a:off x="7865085" y="3584914"/>
            <a:ext cx="2226320" cy="1809377"/>
          </a:xfrm>
          <a:prstGeom prst="rect">
            <a:avLst/>
          </a:prstGeom>
        </p:spPr>
      </p:pic>
      <p:pic>
        <p:nvPicPr>
          <p:cNvPr id="9" name="Picture 8">
            <a:extLst>
              <a:ext uri="{FF2B5EF4-FFF2-40B4-BE49-F238E27FC236}">
                <a16:creationId xmlns:a16="http://schemas.microsoft.com/office/drawing/2014/main" id="{A7FF0762-9E7C-F547-8408-2FC707AA3F61}"/>
              </a:ext>
            </a:extLst>
          </p:cNvPr>
          <p:cNvPicPr>
            <a:picLocks noChangeAspect="1"/>
          </p:cNvPicPr>
          <p:nvPr userDrawn="1"/>
        </p:nvPicPr>
        <p:blipFill>
          <a:blip r:embed="rId2">
            <a:alphaModFix amt="45000"/>
          </a:blip>
          <a:stretch>
            <a:fillRect/>
          </a:stretch>
        </p:blipFill>
        <p:spPr>
          <a:xfrm>
            <a:off x="0" y="1696790"/>
            <a:ext cx="7188200" cy="5842000"/>
          </a:xfrm>
          <a:prstGeom prst="rect">
            <a:avLst/>
          </a:prstGeom>
        </p:spPr>
      </p:pic>
      <p:pic>
        <p:nvPicPr>
          <p:cNvPr id="27" name="Picture 26">
            <a:extLst>
              <a:ext uri="{FF2B5EF4-FFF2-40B4-BE49-F238E27FC236}">
                <a16:creationId xmlns:a16="http://schemas.microsoft.com/office/drawing/2014/main" id="{FAB46A38-E619-4178-B672-3DCFE09B6982}"/>
              </a:ext>
            </a:extLst>
          </p:cNvPr>
          <p:cNvPicPr>
            <a:picLocks noChangeAspect="1"/>
          </p:cNvPicPr>
          <p:nvPr userDrawn="1"/>
        </p:nvPicPr>
        <p:blipFill rotWithShape="1">
          <a:blip r:embed="rId3"/>
          <a:srcRect t="2761" b="3767"/>
          <a:stretch/>
        </p:blipFill>
        <p:spPr>
          <a:xfrm>
            <a:off x="10624840" y="5163239"/>
            <a:ext cx="1352116" cy="352540"/>
          </a:xfrm>
          <a:prstGeom prst="rect">
            <a:avLst/>
          </a:prstGeom>
        </p:spPr>
      </p:pic>
      <p:pic>
        <p:nvPicPr>
          <p:cNvPr id="28" name="Picture 27">
            <a:extLst>
              <a:ext uri="{FF2B5EF4-FFF2-40B4-BE49-F238E27FC236}">
                <a16:creationId xmlns:a16="http://schemas.microsoft.com/office/drawing/2014/main" id="{C0787F19-1043-4BF3-87A0-487E15C48419}"/>
              </a:ext>
            </a:extLst>
          </p:cNvPr>
          <p:cNvPicPr>
            <a:picLocks noChangeAspect="1"/>
          </p:cNvPicPr>
          <p:nvPr userDrawn="1"/>
        </p:nvPicPr>
        <p:blipFill>
          <a:blip r:embed="rId4"/>
          <a:stretch>
            <a:fillRect/>
          </a:stretch>
        </p:blipFill>
        <p:spPr>
          <a:xfrm>
            <a:off x="10624840" y="5744548"/>
            <a:ext cx="1352116" cy="892856"/>
          </a:xfrm>
          <a:prstGeom prst="rect">
            <a:avLst/>
          </a:prstGeom>
        </p:spPr>
      </p:pic>
      <p:sp>
        <p:nvSpPr>
          <p:cNvPr id="29" name="TextBox 28">
            <a:extLst>
              <a:ext uri="{FF2B5EF4-FFF2-40B4-BE49-F238E27FC236}">
                <a16:creationId xmlns:a16="http://schemas.microsoft.com/office/drawing/2014/main" id="{D6FD7F21-B504-CD47-A6F5-6080C1940BA7}"/>
              </a:ext>
            </a:extLst>
          </p:cNvPr>
          <p:cNvSpPr txBox="1"/>
          <p:nvPr userDrawn="1"/>
        </p:nvSpPr>
        <p:spPr>
          <a:xfrm>
            <a:off x="2903205" y="2995528"/>
            <a:ext cx="6385591" cy="1494075"/>
          </a:xfrm>
          <a:prstGeom prst="rect">
            <a:avLst/>
          </a:prstGeom>
        </p:spPr>
        <p:txBody>
          <a:bodyPr vert="horz" wrap="square" lIns="90000" tIns="45720" rIns="91440" bIns="4572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100" normalizeH="0" baseline="0" noProof="0" dirty="0">
                <a:ln>
                  <a:noFill/>
                </a:ln>
                <a:solidFill>
                  <a:srgbClr val="C80108"/>
                </a:solidFill>
                <a:effectLst/>
                <a:uLnTx/>
                <a:uFillTx/>
                <a:latin typeface="Arial" panose="020B0604020202020204" pitchFamily="34" charset="0"/>
                <a:ea typeface="+mn-ea"/>
                <a:cs typeface="Arial" panose="020B0604020202020204" pitchFamily="34" charset="0"/>
              </a:rPr>
              <a:t>#Superfastbiz</a:t>
            </a:r>
          </a:p>
        </p:txBody>
      </p:sp>
      <p:sp>
        <p:nvSpPr>
          <p:cNvPr id="14" name="TextBox 13">
            <a:extLst>
              <a:ext uri="{FF2B5EF4-FFF2-40B4-BE49-F238E27FC236}">
                <a16:creationId xmlns:a16="http://schemas.microsoft.com/office/drawing/2014/main" id="{9C67C365-619E-C146-B6CA-6910A16E61B8}"/>
              </a:ext>
            </a:extLst>
          </p:cNvPr>
          <p:cNvSpPr txBox="1"/>
          <p:nvPr userDrawn="1"/>
        </p:nvSpPr>
        <p:spPr>
          <a:xfrm>
            <a:off x="0" y="1503861"/>
            <a:ext cx="12192000" cy="1404178"/>
          </a:xfrm>
          <a:prstGeom prst="rect">
            <a:avLst/>
          </a:prstGeom>
        </p:spPr>
        <p:txBody>
          <a:bodyPr vert="horz" wrap="square" lIns="91440" tIns="45720" rIns="91440" bIns="45720" rtlCol="0" anchor="t" anchorCtr="0">
            <a:noAutofit/>
          </a:bodyPr>
          <a:lstStyle/>
          <a:p>
            <a:pPr algn="ctr">
              <a:lnSpc>
                <a:spcPts val="4400"/>
              </a:lnSpc>
            </a:pPr>
            <a:r>
              <a:rPr kumimoji="0" lang="en-GB" sz="3200" b="0" i="0" u="none" strike="noStrike" kern="1200" cap="none" spc="500" normalizeH="0" baseline="0" noProof="0" dirty="0">
                <a:ln>
                  <a:noFill/>
                </a:ln>
                <a:solidFill>
                  <a:srgbClr val="C80108"/>
                </a:solidFill>
                <a:effectLst/>
                <a:uLnTx/>
                <a:uFillTx/>
                <a:latin typeface="Arial" panose="020B0604020202020204" pitchFamily="34" charset="0"/>
                <a:ea typeface="+mj-ea"/>
                <a:cs typeface="Arial" panose="020B0604020202020204" pitchFamily="34" charset="0"/>
              </a:rPr>
              <a:t>GET LIVE TWEETING</a:t>
            </a:r>
          </a:p>
          <a:p>
            <a:pPr algn="ctr">
              <a:lnSpc>
                <a:spcPts val="4400"/>
              </a:lnSpc>
            </a:pPr>
            <a:r>
              <a:rPr kumimoji="0" lang="en-GB" sz="3200" b="0" i="0" u="none" strike="noStrike" kern="1200" cap="none" spc="500" normalizeH="0" baseline="0" noProof="0" dirty="0">
                <a:ln>
                  <a:noFill/>
                </a:ln>
                <a:solidFill>
                  <a:srgbClr val="C80108"/>
                </a:solidFill>
                <a:effectLst/>
                <a:uLnTx/>
                <a:uFillTx/>
                <a:latin typeface="Arial" panose="020B0604020202020204" pitchFamily="34" charset="0"/>
                <a:ea typeface="+mj-ea"/>
                <a:cs typeface="Arial" panose="020B0604020202020204" pitchFamily="34" charset="0"/>
              </a:rPr>
              <a:t>ABOUT TODAY’S WORKSHOP</a:t>
            </a:r>
            <a:endParaRPr lang="en-GB" sz="3200" spc="500" baseline="0" dirty="0">
              <a:solidFill>
                <a:srgbClr val="C80108"/>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7E94380-1951-A14E-9F45-32DC234D7820}"/>
              </a:ext>
            </a:extLst>
          </p:cNvPr>
          <p:cNvSpPr txBox="1"/>
          <p:nvPr userDrawn="1"/>
        </p:nvSpPr>
        <p:spPr>
          <a:xfrm>
            <a:off x="952500" y="714375"/>
            <a:ext cx="0" cy="0"/>
          </a:xfrm>
          <a:prstGeom prst="rect">
            <a:avLst/>
          </a:prstGeom>
        </p:spPr>
        <p:txBody>
          <a:bodyPr vert="horz" wrap="none" lIns="91440" tIns="45720" rIns="91440" bIns="45720" rtlCol="0" anchor="t" anchorCtr="0">
            <a:normAutofit fontScale="25000" lnSpcReduction="20000"/>
          </a:bodyPr>
          <a:lstStyle/>
          <a:p>
            <a:pPr algn="l"/>
            <a:endParaRPr lang="en-GB" sz="2000" dirty="0">
              <a:solidFill>
                <a:srgbClr val="C80108"/>
              </a:solidFill>
            </a:endParaRPr>
          </a:p>
        </p:txBody>
      </p:sp>
    </p:spTree>
    <p:extLst>
      <p:ext uri="{BB962C8B-B14F-4D97-AF65-F5344CB8AC3E}">
        <p14:creationId xmlns:p14="http://schemas.microsoft.com/office/powerpoint/2010/main" val="31833776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Main Title and Content">
    <p:bg>
      <p:bgPr>
        <a:solidFill>
          <a:srgbClr val="C8010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745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5.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theme" Target="../theme/theme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D31BC95-C65D-3B45-9F48-4F07CDD896A9}" type="datetimeFigureOut">
              <a:rPr lang="en-US" smtClean="0"/>
              <a:pPr/>
              <a:t>2/13/2020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4979FE7-018A-E448-8669-B19687FB6BF2}" type="slidenum">
              <a:rPr lang="en-US" smtClean="0"/>
              <a:pPr/>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76" r:id="rId4"/>
    <p:sldLayoutId id="2147483661" r:id="rId5"/>
    <p:sldLayoutId id="2147483671" r:id="rId6"/>
    <p:sldLayoutId id="2147483675" r:id="rId7"/>
    <p:sldLayoutId id="2147483652" r:id="rId8"/>
    <p:sldLayoutId id="2147483658" r:id="rId9"/>
    <p:sldLayoutId id="2147483664" r:id="rId10"/>
    <p:sldLayoutId id="2147483665" r:id="rId11"/>
    <p:sldLayoutId id="2147483666" r:id="rId12"/>
    <p:sldLayoutId id="2147483654" r:id="rId13"/>
    <p:sldLayoutId id="2147483678" r:id="rId14"/>
    <p:sldLayoutId id="2147483677" r:id="rId15"/>
    <p:sldLayoutId id="2147483679" r:id="rId16"/>
    <p:sldLayoutId id="2147483680" r:id="rId17"/>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D31BC95-C65D-3B45-9F48-4F07CDD896A9}" type="datetimeFigureOut">
              <a:rPr lang="en-US" smtClean="0"/>
              <a:pPr/>
              <a:t>2/13/2020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4979FE7-018A-E448-8669-B19687FB6BF2}" type="slidenum">
              <a:rPr lang="en-US" smtClean="0"/>
              <a:pPr/>
              <a:t>‹#›</a:t>
            </a:fld>
            <a:endParaRPr lang="en-US"/>
          </a:p>
        </p:txBody>
      </p:sp>
    </p:spTree>
    <p:extLst>
      <p:ext uri="{BB962C8B-B14F-4D97-AF65-F5344CB8AC3E}">
        <p14:creationId xmlns:p14="http://schemas.microsoft.com/office/powerpoint/2010/main" val="141073808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D31BC95-C65D-3B45-9F48-4F07CDD896A9}" type="datetimeFigureOut">
              <a:rPr lang="en-US" smtClean="0"/>
              <a:pPr/>
              <a:t>2/13/2020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4979FE7-018A-E448-8669-B19687FB6BF2}" type="slidenum">
              <a:rPr lang="en-US" smtClean="0"/>
              <a:pPr/>
              <a:t>‹#›</a:t>
            </a:fld>
            <a:endParaRPr lang="en-US" dirty="0"/>
          </a:p>
        </p:txBody>
      </p:sp>
    </p:spTree>
    <p:extLst>
      <p:ext uri="{BB962C8B-B14F-4D97-AF65-F5344CB8AC3E}">
        <p14:creationId xmlns:p14="http://schemas.microsoft.com/office/powerpoint/2010/main" val="160663456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D31BC95-C65D-3B45-9F48-4F07CDD896A9}" type="datetimeFigureOut">
              <a:rPr lang="en-US" smtClean="0"/>
              <a:pPr/>
              <a:t>2/13/2020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4979FE7-018A-E448-8669-B19687FB6BF2}" type="slidenum">
              <a:rPr lang="en-US" smtClean="0"/>
              <a:pPr/>
              <a:t>‹#›</a:t>
            </a:fld>
            <a:endParaRPr lang="en-US" dirty="0"/>
          </a:p>
        </p:txBody>
      </p:sp>
    </p:spTree>
    <p:extLst>
      <p:ext uri="{BB962C8B-B14F-4D97-AF65-F5344CB8AC3E}">
        <p14:creationId xmlns:p14="http://schemas.microsoft.com/office/powerpoint/2010/main" val="289953618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63129C-1F9A-4FAE-BFAD-AFD80DA855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53319E-013B-403E-B52C-36C14B9694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393711C-5F59-41A0-928D-311B4A699D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BD7460-1097-4D5F-9ADF-3D2C55AA2F5B}" type="datetimeFigureOut">
              <a:rPr lang="en-GB" smtClean="0"/>
              <a:t>13/02/2020</a:t>
            </a:fld>
            <a:endParaRPr lang="en-GB"/>
          </a:p>
        </p:txBody>
      </p:sp>
      <p:sp>
        <p:nvSpPr>
          <p:cNvPr id="5" name="Footer Placeholder 4">
            <a:extLst>
              <a:ext uri="{FF2B5EF4-FFF2-40B4-BE49-F238E27FC236}">
                <a16:creationId xmlns:a16="http://schemas.microsoft.com/office/drawing/2014/main" id="{0719355A-5FEA-49AD-BE63-3F549B7455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5CD1E78-30EC-45A9-8E3A-7399DFA025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79C50-1803-46E6-BB9E-FA045221B25E}" type="slidenum">
              <a:rPr lang="en-GB" smtClean="0"/>
              <a:t>‹#›</a:t>
            </a:fld>
            <a:endParaRPr lang="en-GB"/>
          </a:p>
        </p:txBody>
      </p:sp>
    </p:spTree>
    <p:extLst>
      <p:ext uri="{BB962C8B-B14F-4D97-AF65-F5344CB8AC3E}">
        <p14:creationId xmlns:p14="http://schemas.microsoft.com/office/powerpoint/2010/main" val="215815333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D31BC95-C65D-3B45-9F48-4F07CDD896A9}" type="datetimeFigureOut">
              <a:rPr lang="en-US" smtClean="0"/>
              <a:pPr/>
              <a:t>2/13/2020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4979FE7-018A-E448-8669-B19687FB6BF2}" type="slidenum">
              <a:rPr lang="en-US" smtClean="0"/>
              <a:pPr/>
              <a:t>‹#›</a:t>
            </a:fld>
            <a:endParaRPr lang="en-US" dirty="0"/>
          </a:p>
        </p:txBody>
      </p:sp>
    </p:spTree>
    <p:extLst>
      <p:ext uri="{BB962C8B-B14F-4D97-AF65-F5344CB8AC3E}">
        <p14:creationId xmlns:p14="http://schemas.microsoft.com/office/powerpoint/2010/main" val="226364484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57.jp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8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66.png"/><Relationship Id="rId4" Type="http://schemas.openxmlformats.org/officeDocument/2006/relationships/image" Target="../media/image65.tif"/></Relationships>
</file>

<file path=ppt/slides/_rels/slide1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5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6.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hyperlink" Target="https://businesswales.gov.wales/superfastbusinesswales/case-studies/nordic-specialist-embraces-cloud-technology" TargetMode="External"/><Relationship Id="rId3" Type="http://schemas.openxmlformats.org/officeDocument/2006/relationships/hyperlink" Target="https://businesswales.gov.wales/superfastbusinesswales/case-studies/digital-approach-and-remote-working-leads-success-cardiff-business" TargetMode="External"/><Relationship Id="rId7" Type="http://schemas.openxmlformats.org/officeDocument/2006/relationships/image" Target="../media/image14.jpg"/><Relationship Id="rId12" Type="http://schemas.openxmlformats.org/officeDocument/2006/relationships/hyperlink" Target="https://businesswales.gov.wales/superfastbusinesswales/case-studies/geo-mapping-company-embraces-superfast-broadband"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3.jpg"/><Relationship Id="rId11" Type="http://schemas.openxmlformats.org/officeDocument/2006/relationships/hyperlink" Target="https://businesswales.gov.wales/superfastbusinesswales/case-studies/it-strategy-delivers-20-revenue-growth-engineering-firm" TargetMode="External"/><Relationship Id="rId5" Type="http://schemas.openxmlformats.org/officeDocument/2006/relationships/hyperlink" Target="https://businesswales.gov.wales/superfastbusinesswales/case-studies/newport-brothers-floor-expectations-thanks-facebook" TargetMode="External"/><Relationship Id="rId10" Type="http://schemas.openxmlformats.org/officeDocument/2006/relationships/image" Target="../media/image17.jpg"/><Relationship Id="rId4" Type="http://schemas.openxmlformats.org/officeDocument/2006/relationships/image" Target="../media/image12.jpg"/><Relationship Id="rId9" Type="http://schemas.openxmlformats.org/officeDocument/2006/relationships/image" Target="../media/image16.jpg"/><Relationship Id="rId14" Type="http://schemas.openxmlformats.org/officeDocument/2006/relationships/hyperlink" Target="https://businesswales.gov.wales/superfastbusinesswales/case-studies/asbestos-specialist-eyes-growth-after-digital-investment"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g"/><Relationship Id="rId9" Type="http://schemas.openxmlformats.org/officeDocument/2006/relationships/image" Target="../media/image41.jp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55.png"/><Relationship Id="rId4" Type="http://schemas.openxmlformats.org/officeDocument/2006/relationships/image" Target="../media/image5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0" descr="A person sitting at a table with a computer and smiling at the camera&#10;&#10;Description generated with very high confidence">
            <a:extLst>
              <a:ext uri="{FF2B5EF4-FFF2-40B4-BE49-F238E27FC236}">
                <a16:creationId xmlns:a16="http://schemas.microsoft.com/office/drawing/2014/main" id="{EE60FE6C-F5A0-2E4C-AB8F-1683DEFC161B}"/>
              </a:ext>
            </a:extLst>
          </p:cNvPr>
          <p:cNvPicPr>
            <a:picLocks noChangeAspect="1"/>
          </p:cNvPicPr>
          <p:nvPr/>
        </p:nvPicPr>
        <p:blipFill rotWithShape="1">
          <a:blip r:embed="rId2">
            <a:alphaModFix/>
          </a:blip>
          <a:srcRect/>
          <a:stretch/>
        </p:blipFill>
        <p:spPr>
          <a:xfrm>
            <a:off x="6903" y="8793"/>
            <a:ext cx="12191980" cy="6857999"/>
          </a:xfrm>
          <a:prstGeom prst="rect">
            <a:avLst/>
          </a:prstGeom>
        </p:spPr>
      </p:pic>
      <p:sp>
        <p:nvSpPr>
          <p:cNvPr id="12" name="Rectangle 11">
            <a:extLst>
              <a:ext uri="{FF2B5EF4-FFF2-40B4-BE49-F238E27FC236}">
                <a16:creationId xmlns:a16="http://schemas.microsoft.com/office/drawing/2014/main" id="{1141B151-CC6D-E746-8244-51C71099ED5C}"/>
              </a:ext>
            </a:extLst>
          </p:cNvPr>
          <p:cNvSpPr/>
          <p:nvPr/>
        </p:nvSpPr>
        <p:spPr>
          <a:xfrm>
            <a:off x="-1" y="0"/>
            <a:ext cx="12198883" cy="6858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C683EFBA-AF29-C848-9B01-CB33247C524E}"/>
              </a:ext>
            </a:extLst>
          </p:cNvPr>
          <p:cNvSpPr txBox="1">
            <a:spLocks/>
          </p:cNvSpPr>
          <p:nvPr/>
        </p:nvSpPr>
        <p:spPr>
          <a:xfrm>
            <a:off x="192202" y="4859852"/>
            <a:ext cx="9968549" cy="1631110"/>
          </a:xfrm>
          <a:prstGeom prst="rect">
            <a:avLst/>
          </a:prstGeom>
          <a:effectLst>
            <a:outerShdw blurRad="101600" dist="50800" dir="2700000" algn="tl" rotWithShape="0">
              <a:prstClr val="black">
                <a:alpha val="81000"/>
              </a:prstClr>
            </a:outerShdw>
          </a:effectLst>
        </p:spPr>
        <p:txBody>
          <a:bodyPr anchor="t" anchorCtr="0">
            <a:noAutofit/>
          </a:bodyPr>
          <a:lstStyle>
            <a:lvl1pPr algn="ctr" defTabSz="914400" rtl="0" eaLnBrk="1" latinLnBrk="0" hangingPunct="1">
              <a:lnSpc>
                <a:spcPct val="90000"/>
              </a:lnSpc>
              <a:spcBef>
                <a:spcPct val="0"/>
              </a:spcBef>
              <a:buNone/>
              <a:defRPr sz="3600" b="0" i="0" kern="1200" cap="all" spc="150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algn="l">
              <a:lnSpc>
                <a:spcPct val="100000"/>
              </a:lnSpc>
            </a:pPr>
            <a:endParaRPr lang="en-GB" spc="1250" dirty="0"/>
          </a:p>
          <a:p>
            <a:pPr algn="l">
              <a:lnSpc>
                <a:spcPct val="100000"/>
              </a:lnSpc>
            </a:pPr>
            <a:r>
              <a:rPr lang="en-GB" spc="1000" dirty="0"/>
              <a:t>Supporting b</a:t>
            </a:r>
            <a:r>
              <a:rPr lang="en-GB" spc="1700" dirty="0"/>
              <a:t>usiness success with digital</a:t>
            </a:r>
            <a:endParaRPr lang="en-US" spc="1700" dirty="0"/>
          </a:p>
        </p:txBody>
      </p:sp>
      <p:pic>
        <p:nvPicPr>
          <p:cNvPr id="7" name="Picture 6">
            <a:extLst>
              <a:ext uri="{FF2B5EF4-FFF2-40B4-BE49-F238E27FC236}">
                <a16:creationId xmlns:a16="http://schemas.microsoft.com/office/drawing/2014/main" id="{035CD040-CEBA-0F48-859D-CF0387A1ECEB}"/>
              </a:ext>
            </a:extLst>
          </p:cNvPr>
          <p:cNvPicPr>
            <a:picLocks noChangeAspect="1"/>
          </p:cNvPicPr>
          <p:nvPr/>
        </p:nvPicPr>
        <p:blipFill rotWithShape="1">
          <a:blip r:embed="rId3"/>
          <a:srcRect t="2336" b="4207"/>
          <a:stretch/>
        </p:blipFill>
        <p:spPr>
          <a:xfrm>
            <a:off x="10077838" y="268565"/>
            <a:ext cx="1800000" cy="469239"/>
          </a:xfrm>
          <a:prstGeom prst="rect">
            <a:avLst/>
          </a:prstGeom>
        </p:spPr>
      </p:pic>
      <p:pic>
        <p:nvPicPr>
          <p:cNvPr id="8" name="Picture 7">
            <a:extLst>
              <a:ext uri="{FF2B5EF4-FFF2-40B4-BE49-F238E27FC236}">
                <a16:creationId xmlns:a16="http://schemas.microsoft.com/office/drawing/2014/main" id="{2E3A6594-30BA-0242-8634-E884DBC60085}"/>
              </a:ext>
            </a:extLst>
          </p:cNvPr>
          <p:cNvPicPr>
            <a:picLocks noChangeAspect="1"/>
          </p:cNvPicPr>
          <p:nvPr/>
        </p:nvPicPr>
        <p:blipFill>
          <a:blip r:embed="rId4"/>
          <a:stretch>
            <a:fillRect/>
          </a:stretch>
        </p:blipFill>
        <p:spPr>
          <a:xfrm>
            <a:off x="10481795" y="5479774"/>
            <a:ext cx="1396043" cy="1011188"/>
          </a:xfrm>
          <a:prstGeom prst="rect">
            <a:avLst/>
          </a:prstGeom>
        </p:spPr>
      </p:pic>
      <p:pic>
        <p:nvPicPr>
          <p:cNvPr id="9" name="Picture 8">
            <a:extLst>
              <a:ext uri="{FF2B5EF4-FFF2-40B4-BE49-F238E27FC236}">
                <a16:creationId xmlns:a16="http://schemas.microsoft.com/office/drawing/2014/main" id="{77E44508-A6A3-DE47-ADB3-8AE684DE0CCB}"/>
              </a:ext>
            </a:extLst>
          </p:cNvPr>
          <p:cNvPicPr>
            <a:picLocks noChangeAspect="1"/>
          </p:cNvPicPr>
          <p:nvPr/>
        </p:nvPicPr>
        <p:blipFill>
          <a:blip r:embed="rId5"/>
          <a:stretch>
            <a:fillRect/>
          </a:stretch>
        </p:blipFill>
        <p:spPr>
          <a:xfrm>
            <a:off x="10077838" y="952325"/>
            <a:ext cx="1800000" cy="1188611"/>
          </a:xfrm>
          <a:prstGeom prst="rect">
            <a:avLst/>
          </a:prstGeom>
        </p:spPr>
      </p:pic>
    </p:spTree>
    <p:extLst>
      <p:ext uri="{BB962C8B-B14F-4D97-AF65-F5344CB8AC3E}">
        <p14:creationId xmlns:p14="http://schemas.microsoft.com/office/powerpoint/2010/main" val="1070375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B3FD35-D0DC-1D49-A6DD-9527E8A3393D}"/>
              </a:ext>
            </a:extLst>
          </p:cNvPr>
          <p:cNvSpPr>
            <a:spLocks noGrp="1"/>
          </p:cNvSpPr>
          <p:nvPr>
            <p:ph type="body" sz="quarter" idx="10"/>
          </p:nvPr>
        </p:nvSpPr>
        <p:spPr>
          <a:xfrm>
            <a:off x="536259" y="1460901"/>
            <a:ext cx="4568004" cy="695445"/>
          </a:xfrm>
        </p:spPr>
        <p:txBody>
          <a:bodyPr/>
          <a:lstStyle/>
          <a:p>
            <a:r>
              <a:rPr lang="en-GB" sz="2200" dirty="0"/>
              <a:t>“Your business’ photo album”</a:t>
            </a:r>
          </a:p>
        </p:txBody>
      </p:sp>
      <p:sp>
        <p:nvSpPr>
          <p:cNvPr id="3" name="Text Placeholder 2">
            <a:extLst>
              <a:ext uri="{FF2B5EF4-FFF2-40B4-BE49-F238E27FC236}">
                <a16:creationId xmlns:a16="http://schemas.microsoft.com/office/drawing/2014/main" id="{6352DBC6-B77D-3246-A1A8-E3E830D06527}"/>
              </a:ext>
            </a:extLst>
          </p:cNvPr>
          <p:cNvSpPr>
            <a:spLocks noGrp="1"/>
          </p:cNvSpPr>
          <p:nvPr>
            <p:ph type="body" sz="quarter" idx="14"/>
          </p:nvPr>
        </p:nvSpPr>
        <p:spPr/>
        <p:txBody>
          <a:bodyPr/>
          <a:lstStyle/>
          <a:p>
            <a:r>
              <a:rPr lang="en-GB" dirty="0"/>
              <a:t>Instagram</a:t>
            </a:r>
          </a:p>
        </p:txBody>
      </p:sp>
      <p:pic>
        <p:nvPicPr>
          <p:cNvPr id="4" name="Picture 4" descr="https://teqnolog.files.wordpress.com/2010/05/photo-album-icon.gif">
            <a:extLst>
              <a:ext uri="{FF2B5EF4-FFF2-40B4-BE49-F238E27FC236}">
                <a16:creationId xmlns:a16="http://schemas.microsoft.com/office/drawing/2014/main" id="{478874D6-CFB0-3B4E-B4E9-B58084116A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8" t="11214" r="2292" b="8176"/>
          <a:stretch/>
        </p:blipFill>
        <p:spPr bwMode="auto">
          <a:xfrm>
            <a:off x="239827" y="1808623"/>
            <a:ext cx="7894240" cy="4702952"/>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906942A-9FAC-514B-99F6-93C4F8B2B3E3}"/>
              </a:ext>
            </a:extLst>
          </p:cNvPr>
          <p:cNvPicPr>
            <a:picLocks noChangeAspect="1"/>
          </p:cNvPicPr>
          <p:nvPr/>
        </p:nvPicPr>
        <p:blipFill>
          <a:blip r:embed="rId4"/>
          <a:stretch>
            <a:fillRect/>
          </a:stretch>
        </p:blipFill>
        <p:spPr>
          <a:xfrm>
            <a:off x="7023290" y="1325383"/>
            <a:ext cx="3903413" cy="3478629"/>
          </a:xfrm>
          <a:prstGeom prst="roundRect">
            <a:avLst>
              <a:gd name="adj" fmla="val 7682"/>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2">
            <a:extLst>
              <a:ext uri="{FF2B5EF4-FFF2-40B4-BE49-F238E27FC236}">
                <a16:creationId xmlns:a16="http://schemas.microsoft.com/office/drawing/2014/main" id="{4BFF4944-69E6-7C4E-8591-E2FDB15A4FCA}"/>
              </a:ext>
            </a:extLst>
          </p:cNvPr>
          <p:cNvPicPr>
            <a:picLocks noChangeAspect="1" noChangeArrowheads="1"/>
          </p:cNvPicPr>
          <p:nvPr/>
        </p:nvPicPr>
        <p:blipFill>
          <a:blip r:embed="rId5"/>
          <a:stretch>
            <a:fillRect/>
          </a:stretch>
        </p:blipFill>
        <p:spPr bwMode="auto">
          <a:xfrm>
            <a:off x="10926703" y="377561"/>
            <a:ext cx="782500" cy="782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421147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D32749-CFC2-D04B-8B28-CBE5A1F6C9CC}"/>
              </a:ext>
            </a:extLst>
          </p:cNvPr>
          <p:cNvSpPr>
            <a:spLocks noGrp="1"/>
          </p:cNvSpPr>
          <p:nvPr>
            <p:ph type="body" sz="quarter" idx="10"/>
          </p:nvPr>
        </p:nvSpPr>
        <p:spPr>
          <a:xfrm>
            <a:off x="536259" y="2313708"/>
            <a:ext cx="3218323" cy="4147381"/>
          </a:xfrm>
        </p:spPr>
        <p:txBody>
          <a:bodyPr/>
          <a:lstStyle/>
          <a:p>
            <a:pPr>
              <a:spcBef>
                <a:spcPts val="2800"/>
              </a:spcBef>
            </a:pPr>
            <a:r>
              <a:rPr lang="en-GB" sz="2200" dirty="0"/>
              <a:t>Facebook 2.2. billion</a:t>
            </a:r>
          </a:p>
          <a:p>
            <a:pPr>
              <a:spcBef>
                <a:spcPts val="2800"/>
              </a:spcBef>
            </a:pPr>
            <a:r>
              <a:rPr lang="en-GB" sz="2200" b="1" dirty="0"/>
              <a:t>Instagram 1 billion</a:t>
            </a:r>
          </a:p>
          <a:p>
            <a:pPr>
              <a:spcBef>
                <a:spcPts val="2800"/>
              </a:spcBef>
            </a:pPr>
            <a:r>
              <a:rPr lang="en-GB" sz="2200" dirty="0"/>
              <a:t>Twitter 340 million</a:t>
            </a:r>
          </a:p>
          <a:p>
            <a:pPr>
              <a:spcBef>
                <a:spcPts val="2800"/>
              </a:spcBef>
            </a:pPr>
            <a:r>
              <a:rPr lang="en-GB" sz="2200" dirty="0"/>
              <a:t>Pinterest 250 million </a:t>
            </a:r>
          </a:p>
          <a:p>
            <a:pPr>
              <a:spcBef>
                <a:spcPts val="2800"/>
              </a:spcBef>
            </a:pPr>
            <a:r>
              <a:rPr lang="en-GB" sz="2200" dirty="0"/>
              <a:t>Snapchat 190 million</a:t>
            </a:r>
          </a:p>
        </p:txBody>
      </p:sp>
      <p:sp>
        <p:nvSpPr>
          <p:cNvPr id="3" name="Text Placeholder 2">
            <a:extLst>
              <a:ext uri="{FF2B5EF4-FFF2-40B4-BE49-F238E27FC236}">
                <a16:creationId xmlns:a16="http://schemas.microsoft.com/office/drawing/2014/main" id="{702312AA-0E88-8D4A-BB4A-C978C3EBAEFA}"/>
              </a:ext>
            </a:extLst>
          </p:cNvPr>
          <p:cNvSpPr>
            <a:spLocks noGrp="1"/>
          </p:cNvSpPr>
          <p:nvPr>
            <p:ph type="body" sz="quarter" idx="14"/>
          </p:nvPr>
        </p:nvSpPr>
        <p:spPr>
          <a:xfrm>
            <a:off x="526429" y="432529"/>
            <a:ext cx="11166807" cy="1423980"/>
          </a:xfrm>
        </p:spPr>
        <p:txBody>
          <a:bodyPr/>
          <a:lstStyle/>
          <a:p>
            <a:r>
              <a:rPr lang="en-GB" dirty="0"/>
              <a:t>Instagram – It now has more users</a:t>
            </a:r>
          </a:p>
          <a:p>
            <a:r>
              <a:rPr lang="en-GB" dirty="0"/>
              <a:t>than Twitter, Snapchat and</a:t>
            </a:r>
          </a:p>
          <a:p>
            <a:r>
              <a:rPr lang="en-GB" dirty="0"/>
              <a:t>Pinterest combined</a:t>
            </a:r>
          </a:p>
        </p:txBody>
      </p:sp>
      <p:pic>
        <p:nvPicPr>
          <p:cNvPr id="4" name="Content Placeholder 3">
            <a:extLst>
              <a:ext uri="{FF2B5EF4-FFF2-40B4-BE49-F238E27FC236}">
                <a16:creationId xmlns:a16="http://schemas.microsoft.com/office/drawing/2014/main" id="{0958224C-4B07-8E4B-84CC-81DE1AEF8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155" y="2147453"/>
            <a:ext cx="6065177" cy="4003965"/>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65288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CE5C07-70D4-3942-A6E3-7E9A5C6FC4DA}"/>
              </a:ext>
            </a:extLst>
          </p:cNvPr>
          <p:cNvSpPr>
            <a:spLocks noGrp="1"/>
          </p:cNvSpPr>
          <p:nvPr>
            <p:ph type="body" sz="quarter" idx="14"/>
          </p:nvPr>
        </p:nvSpPr>
        <p:spPr/>
        <p:txBody>
          <a:bodyPr/>
          <a:lstStyle/>
          <a:p>
            <a:r>
              <a:rPr lang="en-US" dirty="0" err="1"/>
              <a:t>Answerthepublic.com</a:t>
            </a:r>
            <a:endParaRPr lang="en-GB" dirty="0"/>
          </a:p>
        </p:txBody>
      </p:sp>
      <p:pic>
        <p:nvPicPr>
          <p:cNvPr id="4" name="Content Placeholder 4">
            <a:extLst>
              <a:ext uri="{FF2B5EF4-FFF2-40B4-BE49-F238E27FC236}">
                <a16:creationId xmlns:a16="http://schemas.microsoft.com/office/drawing/2014/main" id="{5B7E9B69-415F-6945-963D-161C4C6DC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425" y="1187359"/>
            <a:ext cx="3081468" cy="1597285"/>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B68F7917-7378-4449-8BB8-F3EDD71D1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8692" y="982936"/>
            <a:ext cx="7315438" cy="3351801"/>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6100387-91B3-DD47-8FF6-BDC842FBB92F}"/>
              </a:ext>
            </a:extLst>
          </p:cNvPr>
          <p:cNvPicPr>
            <a:picLocks noChangeAspect="1"/>
          </p:cNvPicPr>
          <p:nvPr/>
        </p:nvPicPr>
        <p:blipFill rotWithShape="1">
          <a:blip r:embed="rId5">
            <a:extLst>
              <a:ext uri="{28A0092B-C50C-407E-A947-70E740481C1C}">
                <a14:useLocalDpi xmlns:a14="http://schemas.microsoft.com/office/drawing/2010/main" val="0"/>
              </a:ext>
            </a:extLst>
          </a:blip>
          <a:srcRect t="2836" r="8499" b="4817"/>
          <a:stretch/>
        </p:blipFill>
        <p:spPr>
          <a:xfrm>
            <a:off x="685425" y="3061854"/>
            <a:ext cx="3081468" cy="354741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1587300-9642-6F47-94AF-6068E9D15C63}"/>
              </a:ext>
            </a:extLst>
          </p:cNvPr>
          <p:cNvPicPr>
            <a:picLocks noChangeAspect="1"/>
          </p:cNvPicPr>
          <p:nvPr/>
        </p:nvPicPr>
        <p:blipFill rotWithShape="1">
          <a:blip r:embed="rId6">
            <a:extLst>
              <a:ext uri="{28A0092B-C50C-407E-A947-70E740481C1C}">
                <a14:useLocalDpi xmlns:a14="http://schemas.microsoft.com/office/drawing/2010/main" val="0"/>
              </a:ext>
            </a:extLst>
          </a:blip>
          <a:srcRect r="2323" b="4411"/>
          <a:stretch/>
        </p:blipFill>
        <p:spPr>
          <a:xfrm>
            <a:off x="5010936" y="3801722"/>
            <a:ext cx="3980664" cy="27702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39059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68D1F2-3D58-3A42-BEA9-DAC4C1AE3CE9}"/>
              </a:ext>
            </a:extLst>
          </p:cNvPr>
          <p:cNvSpPr>
            <a:spLocks noGrp="1"/>
          </p:cNvSpPr>
          <p:nvPr>
            <p:ph type="body" sz="quarter" idx="10"/>
          </p:nvPr>
        </p:nvSpPr>
        <p:spPr>
          <a:xfrm>
            <a:off x="626945" y="1024871"/>
            <a:ext cx="3292029" cy="5220315"/>
          </a:xfrm>
        </p:spPr>
        <p:txBody>
          <a:bodyPr/>
          <a:lstStyle/>
          <a:p>
            <a:pPr>
              <a:lnSpc>
                <a:spcPct val="100000"/>
              </a:lnSpc>
              <a:spcBef>
                <a:spcPts val="600"/>
              </a:spcBef>
            </a:pPr>
            <a:r>
              <a:rPr lang="en-GB" sz="1600" dirty="0"/>
              <a:t>Location</a:t>
            </a:r>
          </a:p>
          <a:p>
            <a:pPr>
              <a:lnSpc>
                <a:spcPct val="100000"/>
              </a:lnSpc>
              <a:spcBef>
                <a:spcPts val="600"/>
              </a:spcBef>
            </a:pPr>
            <a:r>
              <a:rPr lang="en-GB" sz="1600" dirty="0"/>
              <a:t>Age</a:t>
            </a:r>
          </a:p>
          <a:p>
            <a:pPr>
              <a:lnSpc>
                <a:spcPct val="100000"/>
              </a:lnSpc>
              <a:spcBef>
                <a:spcPts val="600"/>
              </a:spcBef>
            </a:pPr>
            <a:r>
              <a:rPr lang="en-GB" sz="1600" dirty="0"/>
              <a:t>Generation</a:t>
            </a:r>
          </a:p>
          <a:p>
            <a:pPr>
              <a:lnSpc>
                <a:spcPct val="100000"/>
              </a:lnSpc>
              <a:spcBef>
                <a:spcPts val="600"/>
              </a:spcBef>
            </a:pPr>
            <a:r>
              <a:rPr lang="en-GB" sz="1600" dirty="0"/>
              <a:t>Gender</a:t>
            </a:r>
          </a:p>
          <a:p>
            <a:pPr>
              <a:lnSpc>
                <a:spcPct val="100000"/>
              </a:lnSpc>
              <a:spcBef>
                <a:spcPts val="600"/>
              </a:spcBef>
            </a:pPr>
            <a:r>
              <a:rPr lang="en-GB" sz="1600" dirty="0"/>
              <a:t>Language</a:t>
            </a:r>
          </a:p>
          <a:p>
            <a:pPr>
              <a:lnSpc>
                <a:spcPct val="100000"/>
              </a:lnSpc>
              <a:spcBef>
                <a:spcPts val="600"/>
              </a:spcBef>
            </a:pPr>
            <a:r>
              <a:rPr lang="en-GB" sz="1600" dirty="0"/>
              <a:t>Education level</a:t>
            </a:r>
          </a:p>
          <a:p>
            <a:pPr>
              <a:lnSpc>
                <a:spcPct val="100000"/>
              </a:lnSpc>
              <a:spcBef>
                <a:spcPts val="600"/>
              </a:spcBef>
            </a:pPr>
            <a:r>
              <a:rPr lang="en-GB" sz="1600" dirty="0"/>
              <a:t>Field of study</a:t>
            </a:r>
          </a:p>
          <a:p>
            <a:pPr>
              <a:lnSpc>
                <a:spcPct val="100000"/>
              </a:lnSpc>
              <a:spcBef>
                <a:spcPts val="600"/>
              </a:spcBef>
            </a:pPr>
            <a:r>
              <a:rPr lang="en-GB" sz="1600" dirty="0"/>
              <a:t>School</a:t>
            </a:r>
          </a:p>
          <a:p>
            <a:pPr>
              <a:lnSpc>
                <a:spcPct val="100000"/>
              </a:lnSpc>
              <a:spcBef>
                <a:spcPts val="600"/>
              </a:spcBef>
            </a:pPr>
            <a:r>
              <a:rPr lang="en-GB" sz="1600" dirty="0"/>
              <a:t>Ethnic affinity</a:t>
            </a:r>
          </a:p>
          <a:p>
            <a:pPr>
              <a:lnSpc>
                <a:spcPct val="100000"/>
              </a:lnSpc>
              <a:spcBef>
                <a:spcPts val="600"/>
              </a:spcBef>
            </a:pPr>
            <a:r>
              <a:rPr lang="en-GB" sz="1600" dirty="0"/>
              <a:t>Income and net worth</a:t>
            </a:r>
          </a:p>
          <a:p>
            <a:pPr>
              <a:lnSpc>
                <a:spcPct val="100000"/>
              </a:lnSpc>
              <a:spcBef>
                <a:spcPts val="600"/>
              </a:spcBef>
            </a:pPr>
            <a:r>
              <a:rPr lang="en-GB" sz="1600" dirty="0"/>
              <a:t>Home ownership and type</a:t>
            </a:r>
          </a:p>
          <a:p>
            <a:pPr>
              <a:lnSpc>
                <a:spcPct val="100000"/>
              </a:lnSpc>
              <a:spcBef>
                <a:spcPts val="600"/>
              </a:spcBef>
            </a:pPr>
            <a:r>
              <a:rPr lang="en-GB" sz="1600" dirty="0"/>
              <a:t>Home value</a:t>
            </a:r>
          </a:p>
          <a:p>
            <a:pPr>
              <a:lnSpc>
                <a:spcPct val="100000"/>
              </a:lnSpc>
              <a:spcBef>
                <a:spcPts val="600"/>
              </a:spcBef>
            </a:pPr>
            <a:r>
              <a:rPr lang="en-GB" sz="1600" dirty="0"/>
              <a:t>Property size</a:t>
            </a:r>
          </a:p>
          <a:p>
            <a:pPr>
              <a:lnSpc>
                <a:spcPct val="100000"/>
              </a:lnSpc>
              <a:spcBef>
                <a:spcPts val="600"/>
              </a:spcBef>
            </a:pPr>
            <a:r>
              <a:rPr lang="en-GB" sz="1600" dirty="0"/>
              <a:t>Square footage of home</a:t>
            </a:r>
          </a:p>
          <a:p>
            <a:pPr>
              <a:lnSpc>
                <a:spcPct val="100000"/>
              </a:lnSpc>
              <a:spcBef>
                <a:spcPts val="600"/>
              </a:spcBef>
            </a:pPr>
            <a:r>
              <a:rPr lang="en-GB" sz="1600" dirty="0"/>
              <a:t>Year home was built</a:t>
            </a:r>
          </a:p>
          <a:p>
            <a:pPr>
              <a:lnSpc>
                <a:spcPct val="100000"/>
              </a:lnSpc>
              <a:spcBef>
                <a:spcPts val="600"/>
              </a:spcBef>
            </a:pPr>
            <a:r>
              <a:rPr lang="en-GB" sz="1600" dirty="0"/>
              <a:t>Household composition</a:t>
            </a:r>
          </a:p>
        </p:txBody>
      </p:sp>
      <p:sp>
        <p:nvSpPr>
          <p:cNvPr id="3" name="Text Placeholder 2">
            <a:extLst>
              <a:ext uri="{FF2B5EF4-FFF2-40B4-BE49-F238E27FC236}">
                <a16:creationId xmlns:a16="http://schemas.microsoft.com/office/drawing/2014/main" id="{AF26D278-4FC3-0646-BF5F-916D9A04CC9E}"/>
              </a:ext>
            </a:extLst>
          </p:cNvPr>
          <p:cNvSpPr>
            <a:spLocks noGrp="1"/>
          </p:cNvSpPr>
          <p:nvPr>
            <p:ph type="body" sz="quarter" idx="14"/>
          </p:nvPr>
        </p:nvSpPr>
        <p:spPr>
          <a:xfrm>
            <a:off x="526429" y="432529"/>
            <a:ext cx="10978634" cy="782122"/>
          </a:xfrm>
        </p:spPr>
        <p:txBody>
          <a:bodyPr/>
          <a:lstStyle/>
          <a:p>
            <a:r>
              <a:rPr lang="en-GB" dirty="0"/>
              <a:t>Targeting options on Facebook…</a:t>
            </a:r>
          </a:p>
        </p:txBody>
      </p:sp>
      <p:sp>
        <p:nvSpPr>
          <p:cNvPr id="4" name="Text Placeholder 1">
            <a:extLst>
              <a:ext uri="{FF2B5EF4-FFF2-40B4-BE49-F238E27FC236}">
                <a16:creationId xmlns:a16="http://schemas.microsoft.com/office/drawing/2014/main" id="{1C9E118F-ACC5-E04F-A74E-A301ACC8CE33}"/>
              </a:ext>
            </a:extLst>
          </p:cNvPr>
          <p:cNvSpPr txBox="1">
            <a:spLocks/>
          </p:cNvSpPr>
          <p:nvPr/>
        </p:nvSpPr>
        <p:spPr>
          <a:xfrm>
            <a:off x="4187009" y="1024871"/>
            <a:ext cx="6194089" cy="5643349"/>
          </a:xfrm>
          <a:prstGeom prst="rect">
            <a:avLst/>
          </a:prstGeom>
        </p:spPr>
        <p:txBody>
          <a:bodyPr vert="horz" lIns="91440" tIns="45720" rIns="91440" bIns="45720" rtlCol="0">
            <a:noAutofit/>
          </a:bodyPr>
          <a:lstStyle>
            <a:lvl1pPr marL="182563" indent="-174625" algn="l" defTabSz="914400" rtl="0" eaLnBrk="1" latinLnBrk="0" hangingPunct="1">
              <a:lnSpc>
                <a:spcPct val="90000"/>
              </a:lnSpc>
              <a:spcBef>
                <a:spcPts val="1000"/>
              </a:spcBef>
              <a:buClr>
                <a:srgbClr val="C80108"/>
              </a:buClr>
              <a:buFont typeface="Arial"/>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00050" indent="-200025" algn="l" defTabSz="914400" rtl="0" eaLnBrk="1" latinLnBrk="0" hangingPunct="1">
              <a:lnSpc>
                <a:spcPct val="90000"/>
              </a:lnSpc>
              <a:spcBef>
                <a:spcPts val="500"/>
              </a:spcBef>
              <a:buClr>
                <a:srgbClr val="C80108"/>
              </a:buClr>
              <a:buFont typeface="Arial"/>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25475" indent="-207963" algn="l" defTabSz="914400" rtl="0" eaLnBrk="1" latinLnBrk="0" hangingPunct="1">
              <a:lnSpc>
                <a:spcPct val="90000"/>
              </a:lnSpc>
              <a:spcBef>
                <a:spcPts val="500"/>
              </a:spcBef>
              <a:buClr>
                <a:srgbClr val="C80108"/>
              </a:buClr>
              <a:buFont typeface="Arial"/>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850900" indent="-174625" algn="l" defTabSz="914400" rtl="0" eaLnBrk="1" latinLnBrk="0" hangingPunct="1">
              <a:lnSpc>
                <a:spcPct val="90000"/>
              </a:lnSpc>
              <a:spcBef>
                <a:spcPts val="500"/>
              </a:spcBef>
              <a:buClr>
                <a:srgbClr val="C80108"/>
              </a:buClr>
              <a:buFont typeface="Arial"/>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068388" indent="-200025" algn="l" defTabSz="914400" rtl="0" eaLnBrk="1" latinLnBrk="0" hangingPunct="1">
              <a:lnSpc>
                <a:spcPct val="90000"/>
              </a:lnSpc>
              <a:spcBef>
                <a:spcPts val="500"/>
              </a:spcBef>
              <a:buClr>
                <a:srgbClr val="C80108"/>
              </a:buClr>
              <a:buFont typeface="Arial"/>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600"/>
              </a:spcBef>
              <a:spcAft>
                <a:spcPts val="0"/>
              </a:spcAft>
              <a:buClr>
                <a:srgbClr val="C80108"/>
              </a:buClr>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Users who have anniversaries within 30 days</a:t>
            </a:r>
          </a:p>
          <a:p>
            <a:pPr marL="285750" marR="0" lvl="0" indent="-285750" algn="l" defTabSz="914400" rtl="0" eaLnBrk="1" fontAlgn="auto" latinLnBrk="0" hangingPunct="1">
              <a:lnSpc>
                <a:spcPct val="90000"/>
              </a:lnSpc>
              <a:spcBef>
                <a:spcPts val="600"/>
              </a:spcBef>
              <a:spcAft>
                <a:spcPts val="0"/>
              </a:spcAft>
              <a:buClr>
                <a:srgbClr val="C80108"/>
              </a:buClr>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Users who are away from family/hometown</a:t>
            </a:r>
          </a:p>
          <a:p>
            <a:pPr marL="285750" marR="0" lvl="0" indent="-285750" algn="l" defTabSz="914400" rtl="0" eaLnBrk="1" fontAlgn="auto" latinLnBrk="0" hangingPunct="1">
              <a:lnSpc>
                <a:spcPct val="90000"/>
              </a:lnSpc>
              <a:spcBef>
                <a:spcPts val="600"/>
              </a:spcBef>
              <a:spcAft>
                <a:spcPts val="0"/>
              </a:spcAft>
              <a:buClr>
                <a:srgbClr val="C80108"/>
              </a:buClr>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Users who are friends with someone who has an anniversary/ newly engaged/married, etc.</a:t>
            </a:r>
          </a:p>
          <a:p>
            <a:pPr marL="285750" marR="0" lvl="0" indent="-285750" algn="l" defTabSz="914400" rtl="0" eaLnBrk="1" fontAlgn="auto" latinLnBrk="0" hangingPunct="1">
              <a:lnSpc>
                <a:spcPct val="90000"/>
              </a:lnSpc>
              <a:spcBef>
                <a:spcPts val="600"/>
              </a:spcBef>
              <a:spcAft>
                <a:spcPts val="0"/>
              </a:spcAft>
              <a:buClr>
                <a:srgbClr val="C80108"/>
              </a:buClr>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Users in long-distance relationships</a:t>
            </a:r>
          </a:p>
          <a:p>
            <a:pPr marL="285750" marR="0" lvl="0" indent="-285750" algn="l" defTabSz="914400" rtl="0" eaLnBrk="1" fontAlgn="auto" latinLnBrk="0" hangingPunct="1">
              <a:lnSpc>
                <a:spcPct val="90000"/>
              </a:lnSpc>
              <a:spcBef>
                <a:spcPts val="600"/>
              </a:spcBef>
              <a:spcAft>
                <a:spcPts val="0"/>
              </a:spcAft>
              <a:buClr>
                <a:srgbClr val="C80108"/>
              </a:buClr>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Users in new relationships</a:t>
            </a:r>
          </a:p>
          <a:p>
            <a:pPr marL="285750" marR="0" lvl="0" indent="-285750" algn="l" defTabSz="914400" rtl="0" eaLnBrk="1" fontAlgn="auto" latinLnBrk="0" hangingPunct="1">
              <a:lnSpc>
                <a:spcPct val="90000"/>
              </a:lnSpc>
              <a:spcBef>
                <a:spcPts val="600"/>
              </a:spcBef>
              <a:spcAft>
                <a:spcPts val="0"/>
              </a:spcAft>
              <a:buClr>
                <a:srgbClr val="C80108"/>
              </a:buClr>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Parents</a:t>
            </a:r>
          </a:p>
          <a:p>
            <a:pPr marL="285750" marR="0" lvl="0" indent="-285750" algn="l" defTabSz="914400" rtl="0" eaLnBrk="1" fontAlgn="auto" latinLnBrk="0" hangingPunct="1">
              <a:lnSpc>
                <a:spcPct val="90000"/>
              </a:lnSpc>
              <a:spcBef>
                <a:spcPts val="600"/>
              </a:spcBef>
              <a:spcAft>
                <a:spcPts val="0"/>
              </a:spcAft>
              <a:buClr>
                <a:srgbClr val="C80108"/>
              </a:buClr>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Expectant parents</a:t>
            </a:r>
          </a:p>
          <a:p>
            <a:pPr marL="285750" marR="0" lvl="0" indent="-285750" algn="l" defTabSz="914400" rtl="0" eaLnBrk="1" fontAlgn="auto" latinLnBrk="0" hangingPunct="1">
              <a:lnSpc>
                <a:spcPct val="90000"/>
              </a:lnSpc>
              <a:spcBef>
                <a:spcPts val="600"/>
              </a:spcBef>
              <a:spcAft>
                <a:spcPts val="0"/>
              </a:spcAft>
              <a:buClr>
                <a:srgbClr val="C80108"/>
              </a:buClr>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Mothers divided by type – e.g. trendy, football, etc.</a:t>
            </a:r>
          </a:p>
          <a:p>
            <a:pPr marL="285750" marR="0" lvl="0" indent="-285750" algn="l" defTabSz="914400" rtl="0" eaLnBrk="1" fontAlgn="auto" latinLnBrk="0" hangingPunct="1">
              <a:lnSpc>
                <a:spcPct val="90000"/>
              </a:lnSpc>
              <a:spcBef>
                <a:spcPts val="600"/>
              </a:spcBef>
              <a:spcAft>
                <a:spcPts val="0"/>
              </a:spcAft>
              <a:buClr>
                <a:srgbClr val="C80108"/>
              </a:buClr>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Politics</a:t>
            </a:r>
          </a:p>
          <a:p>
            <a:pPr marL="285750" marR="0" lvl="0" indent="-285750" algn="l" defTabSz="914400" rtl="0" eaLnBrk="1" fontAlgn="auto" latinLnBrk="0" hangingPunct="1">
              <a:lnSpc>
                <a:spcPct val="90000"/>
              </a:lnSpc>
              <a:spcBef>
                <a:spcPts val="600"/>
              </a:spcBef>
              <a:spcAft>
                <a:spcPts val="0"/>
              </a:spcAft>
              <a:buClr>
                <a:srgbClr val="C80108"/>
              </a:buClr>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Relationship status</a:t>
            </a:r>
          </a:p>
          <a:p>
            <a:pPr marL="285750" marR="0" lvl="0" indent="-285750" algn="l" defTabSz="914400" rtl="0" eaLnBrk="1" fontAlgn="auto" latinLnBrk="0" hangingPunct="1">
              <a:lnSpc>
                <a:spcPct val="90000"/>
              </a:lnSpc>
              <a:spcBef>
                <a:spcPts val="600"/>
              </a:spcBef>
              <a:spcAft>
                <a:spcPts val="0"/>
              </a:spcAft>
              <a:buClr>
                <a:srgbClr val="C80108"/>
              </a:buClr>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Industry</a:t>
            </a:r>
          </a:p>
          <a:p>
            <a:pPr marL="285750" marR="0" lvl="0" indent="-285750" algn="l" defTabSz="914400" rtl="0" eaLnBrk="1" fontAlgn="auto" latinLnBrk="0" hangingPunct="1">
              <a:lnSpc>
                <a:spcPct val="90000"/>
              </a:lnSpc>
              <a:spcBef>
                <a:spcPts val="600"/>
              </a:spcBef>
              <a:spcAft>
                <a:spcPts val="0"/>
              </a:spcAft>
              <a:buClr>
                <a:srgbClr val="C80108"/>
              </a:buClr>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Jobs</a:t>
            </a:r>
          </a:p>
          <a:p>
            <a:pPr marL="285750" marR="0" lvl="0" indent="-285750" algn="l" defTabSz="914400" rtl="0" eaLnBrk="1" fontAlgn="auto" latinLnBrk="0" hangingPunct="1">
              <a:lnSpc>
                <a:spcPct val="90000"/>
              </a:lnSpc>
              <a:spcBef>
                <a:spcPts val="600"/>
              </a:spcBef>
              <a:spcAft>
                <a:spcPts val="0"/>
              </a:spcAft>
              <a:buClr>
                <a:srgbClr val="C80108"/>
              </a:buClr>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Car owners – types, insurance renewals, etc.</a:t>
            </a:r>
          </a:p>
          <a:p>
            <a:pPr marL="285750" marR="0" lvl="0" indent="-285750" algn="l" defTabSz="914400" rtl="0" eaLnBrk="1" fontAlgn="auto" latinLnBrk="0" hangingPunct="1">
              <a:lnSpc>
                <a:spcPct val="90000"/>
              </a:lnSpc>
              <a:spcBef>
                <a:spcPts val="600"/>
              </a:spcBef>
              <a:spcAft>
                <a:spcPts val="0"/>
              </a:spcAft>
              <a:buClr>
                <a:srgbClr val="C80108"/>
              </a:buClr>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Device use – e.g. mobile, tablet, pc, etc.</a:t>
            </a:r>
          </a:p>
          <a:p>
            <a:pPr marL="285750" marR="0" lvl="0" indent="-285750" algn="l" defTabSz="914400" rtl="0" eaLnBrk="1" fontAlgn="auto" latinLnBrk="0" hangingPunct="1">
              <a:lnSpc>
                <a:spcPct val="90000"/>
              </a:lnSpc>
              <a:spcBef>
                <a:spcPts val="600"/>
              </a:spcBef>
              <a:spcAft>
                <a:spcPts val="0"/>
              </a:spcAft>
              <a:buClr>
                <a:srgbClr val="C80108"/>
              </a:buClr>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Interests</a:t>
            </a:r>
          </a:p>
          <a:p>
            <a:pPr marL="285750" marR="0" lvl="0" indent="-285750" algn="l" defTabSz="914400" rtl="0" eaLnBrk="1" fontAlgn="auto" latinLnBrk="0" hangingPunct="1">
              <a:lnSpc>
                <a:spcPct val="90000"/>
              </a:lnSpc>
              <a:spcBef>
                <a:spcPts val="600"/>
              </a:spcBef>
              <a:spcAft>
                <a:spcPts val="0"/>
              </a:spcAft>
              <a:buClr>
                <a:srgbClr val="C80108"/>
              </a:buClr>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Donators to charity</a:t>
            </a:r>
          </a:p>
          <a:p>
            <a:pPr marL="7938" marR="0" lvl="0" indent="0" algn="l" defTabSz="914400" rtl="0" eaLnBrk="1" fontAlgn="auto" latinLnBrk="0" hangingPunct="1">
              <a:lnSpc>
                <a:spcPct val="90000"/>
              </a:lnSpc>
              <a:spcBef>
                <a:spcPts val="600"/>
              </a:spcBef>
              <a:spcAft>
                <a:spcPts val="0"/>
              </a:spcAft>
              <a:buClr>
                <a:srgbClr val="C80108"/>
              </a:buClr>
              <a:buSzTx/>
              <a:buFont typeface="Arial"/>
              <a:buNone/>
              <a:tabLst/>
              <a:defRPr/>
            </a:pPr>
            <a:endParaRPr kumimoji="0" lang="is-IS" sz="600" b="1" i="0" u="none" strike="noStrike" kern="1200" cap="none" spc="0" normalizeH="0" baseline="0" noProof="0">
              <a:ln>
                <a:noFill/>
              </a:ln>
              <a:solidFill>
                <a:srgbClr val="A9A9A9">
                  <a:lumMod val="50000"/>
                </a:srgbClr>
              </a:solidFill>
              <a:effectLst/>
              <a:uLnTx/>
              <a:uFillTx/>
              <a:latin typeface="Arial" panose="020B0604020202020204" pitchFamily="34" charset="0"/>
              <a:cs typeface="Arial" panose="020B0604020202020204" pitchFamily="34" charset="0"/>
            </a:endParaRPr>
          </a:p>
          <a:p>
            <a:pPr marL="7938" marR="0" lvl="0" indent="0" algn="l" defTabSz="914400" rtl="0" eaLnBrk="1" fontAlgn="auto" latinLnBrk="0" hangingPunct="1">
              <a:lnSpc>
                <a:spcPct val="90000"/>
              </a:lnSpc>
              <a:spcBef>
                <a:spcPts val="600"/>
              </a:spcBef>
              <a:spcAft>
                <a:spcPts val="0"/>
              </a:spcAft>
              <a:buClr>
                <a:srgbClr val="C80108"/>
              </a:buClr>
              <a:buSzTx/>
              <a:buFont typeface="Arial"/>
              <a:buNone/>
              <a:tabLst/>
              <a:defRPr/>
            </a:pPr>
            <a:r>
              <a:rPr kumimoji="0" lang="is-IS" sz="1600" b="1" i="0" u="none" strike="noStrike" kern="1200" cap="none" spc="0" normalizeH="0" baseline="0" noProof="0">
                <a:ln>
                  <a:noFill/>
                </a:ln>
                <a:solidFill>
                  <a:srgbClr val="A9A9A9">
                    <a:lumMod val="50000"/>
                  </a:srgbClr>
                </a:solidFill>
                <a:effectLst/>
                <a:uLnTx/>
                <a:uFillTx/>
                <a:latin typeface="Arial" panose="020B0604020202020204" pitchFamily="34" charset="0"/>
                <a:cs typeface="Arial" panose="020B0604020202020204" pitchFamily="34" charset="0"/>
              </a:rPr>
              <a:t>...AND another 50 more!</a:t>
            </a:r>
            <a:endParaRPr kumimoji="0" lang="en-US" sz="1600" b="1" i="0" u="none" strike="noStrike" kern="1200" cap="none" spc="0" normalizeH="0" baseline="0" noProof="0" dirty="0">
              <a:ln>
                <a:noFill/>
              </a:ln>
              <a:solidFill>
                <a:srgbClr val="A9A9A9">
                  <a:lumMod val="50000"/>
                </a:srgbClr>
              </a:solidFill>
              <a:effectLst/>
              <a:uLnTx/>
              <a:uFillTx/>
              <a:latin typeface="Arial" panose="020B0604020202020204" pitchFamily="34" charset="0"/>
              <a:cs typeface="Arial" panose="020B0604020202020204" pitchFamily="34" charset="0"/>
            </a:endParaRPr>
          </a:p>
          <a:p>
            <a:pPr marL="182563" marR="0" lvl="0" indent="-174625" algn="l" defTabSz="914400" rtl="0" eaLnBrk="1" fontAlgn="auto" latinLnBrk="0" hangingPunct="1">
              <a:lnSpc>
                <a:spcPct val="90000"/>
              </a:lnSpc>
              <a:spcBef>
                <a:spcPts val="600"/>
              </a:spcBef>
              <a:spcAft>
                <a:spcPts val="0"/>
              </a:spcAft>
              <a:buClr>
                <a:srgbClr val="C80108"/>
              </a:buClr>
              <a:buSzTx/>
              <a:buFont typeface="Arial"/>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6220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5CCB37-9925-4A2E-B416-B4BB39D34F9A}"/>
              </a:ext>
            </a:extLst>
          </p:cNvPr>
          <p:cNvSpPr>
            <a:spLocks noGrp="1"/>
          </p:cNvSpPr>
          <p:nvPr>
            <p:ph type="body" sz="quarter" idx="10"/>
          </p:nvPr>
        </p:nvSpPr>
        <p:spPr/>
        <p:txBody>
          <a:bodyPr/>
          <a:lstStyle/>
          <a:p>
            <a:pPr marL="7938" indent="0" algn="ctr">
              <a:buNone/>
            </a:pPr>
            <a:r>
              <a:rPr lang="en-GB" dirty="0" err="1"/>
              <a:t>iZettle</a:t>
            </a:r>
            <a:r>
              <a:rPr lang="en-GB" dirty="0"/>
              <a:t> / PayPal Here and </a:t>
            </a:r>
            <a:r>
              <a:rPr lang="en-GB" dirty="0" err="1"/>
              <a:t>Bouncepad</a:t>
            </a:r>
            <a:r>
              <a:rPr lang="en-GB" dirty="0"/>
              <a:t> / </a:t>
            </a:r>
            <a:r>
              <a:rPr lang="en-GB" dirty="0" err="1"/>
              <a:t>Payleven</a:t>
            </a:r>
            <a:endParaRPr lang="en-GB" dirty="0"/>
          </a:p>
        </p:txBody>
      </p:sp>
      <p:sp>
        <p:nvSpPr>
          <p:cNvPr id="3" name="Text Placeholder 2">
            <a:extLst>
              <a:ext uri="{FF2B5EF4-FFF2-40B4-BE49-F238E27FC236}">
                <a16:creationId xmlns:a16="http://schemas.microsoft.com/office/drawing/2014/main" id="{9F2331FC-8463-4D4D-972A-426143E0ED44}"/>
              </a:ext>
            </a:extLst>
          </p:cNvPr>
          <p:cNvSpPr>
            <a:spLocks noGrp="1"/>
          </p:cNvSpPr>
          <p:nvPr>
            <p:ph type="body" sz="quarter" idx="14"/>
          </p:nvPr>
        </p:nvSpPr>
        <p:spPr/>
        <p:txBody>
          <a:bodyPr/>
          <a:lstStyle/>
          <a:p>
            <a:r>
              <a:rPr lang="en-GB" dirty="0"/>
              <a:t>Getting paid</a:t>
            </a:r>
          </a:p>
        </p:txBody>
      </p:sp>
      <p:pic>
        <p:nvPicPr>
          <p:cNvPr id="4" name="image38.png">
            <a:extLst>
              <a:ext uri="{FF2B5EF4-FFF2-40B4-BE49-F238E27FC236}">
                <a16:creationId xmlns:a16="http://schemas.microsoft.com/office/drawing/2014/main" id="{C2F4E108-E938-4CB7-929B-F6ED74578E13}"/>
              </a:ext>
            </a:extLst>
          </p:cNvPr>
          <p:cNvPicPr>
            <a:picLocks noChangeAspect="1"/>
          </p:cNvPicPr>
          <p:nvPr/>
        </p:nvPicPr>
        <p:blipFill>
          <a:blip r:embed="rId3"/>
          <a:stretch>
            <a:fillRect/>
          </a:stretch>
        </p:blipFill>
        <p:spPr>
          <a:xfrm>
            <a:off x="3735521" y="2517096"/>
            <a:ext cx="3382571" cy="2105359"/>
          </a:xfrm>
          <a:prstGeom prst="rect">
            <a:avLst/>
          </a:prstGeom>
          <a:ln w="12700">
            <a:miter lim="400000"/>
          </a:ln>
          <a:effectLst>
            <a:reflection stA="50000" endPos="40000" dir="5400000" sy="-100000" algn="bl" rotWithShape="0"/>
          </a:effectLst>
        </p:spPr>
      </p:pic>
      <p:pic>
        <p:nvPicPr>
          <p:cNvPr id="5" name="pasted-image.tiff">
            <a:extLst>
              <a:ext uri="{FF2B5EF4-FFF2-40B4-BE49-F238E27FC236}">
                <a16:creationId xmlns:a16="http://schemas.microsoft.com/office/drawing/2014/main" id="{369AAA94-E1E2-4BBF-8038-5D52698D0971}"/>
              </a:ext>
            </a:extLst>
          </p:cNvPr>
          <p:cNvPicPr>
            <a:picLocks noChangeAspect="1"/>
          </p:cNvPicPr>
          <p:nvPr/>
        </p:nvPicPr>
        <p:blipFill>
          <a:blip r:embed="rId4"/>
          <a:stretch>
            <a:fillRect/>
          </a:stretch>
        </p:blipFill>
        <p:spPr>
          <a:xfrm>
            <a:off x="1657061" y="2657872"/>
            <a:ext cx="1974445" cy="2154437"/>
          </a:xfrm>
          <a:prstGeom prst="rect">
            <a:avLst/>
          </a:prstGeom>
          <a:ln w="12700">
            <a:miter lim="400000"/>
          </a:ln>
          <a:effectLst>
            <a:reflection stA="50000" endPos="40000" dir="5400000" sy="-100000" algn="bl" rotWithShape="0"/>
          </a:effectLst>
        </p:spPr>
      </p:pic>
      <p:pic>
        <p:nvPicPr>
          <p:cNvPr id="6" name="Screen Shot 2016-04-08 at 11.41.01.png">
            <a:extLst>
              <a:ext uri="{FF2B5EF4-FFF2-40B4-BE49-F238E27FC236}">
                <a16:creationId xmlns:a16="http://schemas.microsoft.com/office/drawing/2014/main" id="{A624DCD5-9DAD-405B-8159-FA975AB2C223}"/>
              </a:ext>
            </a:extLst>
          </p:cNvPr>
          <p:cNvPicPr>
            <a:picLocks noChangeAspect="1"/>
          </p:cNvPicPr>
          <p:nvPr/>
        </p:nvPicPr>
        <p:blipFill>
          <a:blip r:embed="rId5"/>
          <a:stretch>
            <a:fillRect/>
          </a:stretch>
        </p:blipFill>
        <p:spPr>
          <a:xfrm>
            <a:off x="7222107" y="2361131"/>
            <a:ext cx="2670078" cy="2417290"/>
          </a:xfrm>
          <a:prstGeom prst="rect">
            <a:avLst/>
          </a:prstGeom>
          <a:ln w="12700">
            <a:miter lim="400000"/>
          </a:ln>
          <a:effectLst>
            <a:reflection stA="50000" endPos="40000" dir="5400000" sy="-100000" algn="bl" rotWithShape="0"/>
          </a:effectLst>
        </p:spPr>
      </p:pic>
    </p:spTree>
    <p:extLst>
      <p:ext uri="{BB962C8B-B14F-4D97-AF65-F5344CB8AC3E}">
        <p14:creationId xmlns:p14="http://schemas.microsoft.com/office/powerpoint/2010/main" val="4796594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D7C7B3-F873-49A3-9438-42FBFC83813E}"/>
              </a:ext>
            </a:extLst>
          </p:cNvPr>
          <p:cNvSpPr>
            <a:spLocks noGrp="1"/>
          </p:cNvSpPr>
          <p:nvPr>
            <p:ph type="body" sz="quarter" idx="14"/>
          </p:nvPr>
        </p:nvSpPr>
        <p:spPr>
          <a:xfrm>
            <a:off x="526429" y="432529"/>
            <a:ext cx="10129130" cy="892854"/>
          </a:xfrm>
        </p:spPr>
        <p:txBody>
          <a:bodyPr/>
          <a:lstStyle/>
          <a:p>
            <a:r>
              <a:rPr lang="en-GB" dirty="0"/>
              <a:t>Case Study: Painter &amp; Decorator</a:t>
            </a:r>
          </a:p>
        </p:txBody>
      </p:sp>
      <p:pic>
        <p:nvPicPr>
          <p:cNvPr id="4" name="image39.jpg">
            <a:extLst>
              <a:ext uri="{FF2B5EF4-FFF2-40B4-BE49-F238E27FC236}">
                <a16:creationId xmlns:a16="http://schemas.microsoft.com/office/drawing/2014/main" id="{CB9B9221-1455-4A48-BDA1-DB827B4E6348}"/>
              </a:ext>
            </a:extLst>
          </p:cNvPr>
          <p:cNvPicPr>
            <a:picLocks noChangeAspect="1"/>
          </p:cNvPicPr>
          <p:nvPr/>
        </p:nvPicPr>
        <p:blipFill>
          <a:blip r:embed="rId3"/>
          <a:stretch>
            <a:fillRect/>
          </a:stretch>
        </p:blipFill>
        <p:spPr>
          <a:xfrm>
            <a:off x="7299710" y="1530736"/>
            <a:ext cx="2382557" cy="1118640"/>
          </a:xfrm>
          <a:prstGeom prst="rect">
            <a:avLst/>
          </a:prstGeom>
          <a:ln w="12700">
            <a:miter lim="400000"/>
          </a:ln>
          <a:effectLst>
            <a:reflection stA="50000" endPos="40000" dir="5400000" sy="-100000" algn="bl" rotWithShape="0"/>
          </a:effectLst>
        </p:spPr>
      </p:pic>
      <p:pic>
        <p:nvPicPr>
          <p:cNvPr id="5" name="image40.jpg">
            <a:extLst>
              <a:ext uri="{FF2B5EF4-FFF2-40B4-BE49-F238E27FC236}">
                <a16:creationId xmlns:a16="http://schemas.microsoft.com/office/drawing/2014/main" id="{F333DE17-301C-42F6-8460-72B57FD1F751}"/>
              </a:ext>
            </a:extLst>
          </p:cNvPr>
          <p:cNvPicPr>
            <a:picLocks noChangeAspect="1"/>
          </p:cNvPicPr>
          <p:nvPr/>
        </p:nvPicPr>
        <p:blipFill>
          <a:blip r:embed="rId4"/>
          <a:stretch>
            <a:fillRect/>
          </a:stretch>
        </p:blipFill>
        <p:spPr>
          <a:xfrm>
            <a:off x="796360" y="1432270"/>
            <a:ext cx="2648814" cy="1762665"/>
          </a:xfrm>
          <a:prstGeom prst="rect">
            <a:avLst/>
          </a:prstGeom>
          <a:ln w="12700">
            <a:miter lim="400000"/>
          </a:ln>
          <a:effectLst>
            <a:reflection stA="50000" endPos="40000" dir="5400000" sy="-100000" algn="bl" rotWithShape="0"/>
          </a:effectLst>
        </p:spPr>
      </p:pic>
      <p:pic>
        <p:nvPicPr>
          <p:cNvPr id="6" name="image41.jpg">
            <a:extLst>
              <a:ext uri="{FF2B5EF4-FFF2-40B4-BE49-F238E27FC236}">
                <a16:creationId xmlns:a16="http://schemas.microsoft.com/office/drawing/2014/main" id="{68778EF7-21DD-4284-9FFE-E6C3B6C7E5A5}"/>
              </a:ext>
            </a:extLst>
          </p:cNvPr>
          <p:cNvPicPr>
            <a:picLocks noChangeAspect="1"/>
          </p:cNvPicPr>
          <p:nvPr/>
        </p:nvPicPr>
        <p:blipFill>
          <a:blip r:embed="rId5"/>
          <a:stretch>
            <a:fillRect/>
          </a:stretch>
        </p:blipFill>
        <p:spPr>
          <a:xfrm>
            <a:off x="3758591" y="1325383"/>
            <a:ext cx="3541119" cy="1976439"/>
          </a:xfrm>
          <a:prstGeom prst="rect">
            <a:avLst/>
          </a:prstGeom>
          <a:ln w="12700">
            <a:miter lim="400000"/>
          </a:ln>
          <a:effectLst>
            <a:reflection stA="50000" endPos="40000" dir="5400000" sy="-100000" algn="bl" rotWithShape="0"/>
          </a:effectLst>
        </p:spPr>
      </p:pic>
      <p:pic>
        <p:nvPicPr>
          <p:cNvPr id="7" name="image42.jpg">
            <a:extLst>
              <a:ext uri="{FF2B5EF4-FFF2-40B4-BE49-F238E27FC236}">
                <a16:creationId xmlns:a16="http://schemas.microsoft.com/office/drawing/2014/main" id="{8747ECF6-7C41-4541-B9CF-34BDE38F463D}"/>
              </a:ext>
            </a:extLst>
          </p:cNvPr>
          <p:cNvPicPr>
            <a:picLocks noChangeAspect="1"/>
          </p:cNvPicPr>
          <p:nvPr/>
        </p:nvPicPr>
        <p:blipFill>
          <a:blip r:embed="rId6"/>
          <a:stretch>
            <a:fillRect/>
          </a:stretch>
        </p:blipFill>
        <p:spPr>
          <a:xfrm>
            <a:off x="3814077" y="3406390"/>
            <a:ext cx="2476501" cy="1847851"/>
          </a:xfrm>
          <a:prstGeom prst="rect">
            <a:avLst/>
          </a:prstGeom>
          <a:ln w="12700">
            <a:miter lim="400000"/>
          </a:ln>
          <a:effectLst>
            <a:reflection stA="50000" endPos="40000" dir="5400000" sy="-100000" algn="bl" rotWithShape="0"/>
          </a:effectLst>
        </p:spPr>
      </p:pic>
      <p:pic>
        <p:nvPicPr>
          <p:cNvPr id="8" name="image43.jpg">
            <a:extLst>
              <a:ext uri="{FF2B5EF4-FFF2-40B4-BE49-F238E27FC236}">
                <a16:creationId xmlns:a16="http://schemas.microsoft.com/office/drawing/2014/main" id="{5931363A-4A7D-4748-833A-0A9958033091}"/>
              </a:ext>
            </a:extLst>
          </p:cNvPr>
          <p:cNvPicPr>
            <a:picLocks noChangeAspect="1"/>
          </p:cNvPicPr>
          <p:nvPr/>
        </p:nvPicPr>
        <p:blipFill>
          <a:blip r:embed="rId7"/>
          <a:stretch>
            <a:fillRect/>
          </a:stretch>
        </p:blipFill>
        <p:spPr>
          <a:xfrm>
            <a:off x="7478923" y="3417487"/>
            <a:ext cx="1581232" cy="1581232"/>
          </a:xfrm>
          <a:prstGeom prst="rect">
            <a:avLst/>
          </a:prstGeom>
          <a:ln w="12700">
            <a:miter lim="400000"/>
          </a:ln>
          <a:effectLst>
            <a:reflection stA="50000" endPos="40000" dir="5400000" sy="-100000" algn="bl" rotWithShape="0"/>
          </a:effectLst>
        </p:spPr>
      </p:pic>
      <p:pic>
        <p:nvPicPr>
          <p:cNvPr id="9" name="image44.jpg">
            <a:extLst>
              <a:ext uri="{FF2B5EF4-FFF2-40B4-BE49-F238E27FC236}">
                <a16:creationId xmlns:a16="http://schemas.microsoft.com/office/drawing/2014/main" id="{144405C0-022D-4EF0-8017-A81F02A0A61C}"/>
              </a:ext>
            </a:extLst>
          </p:cNvPr>
          <p:cNvPicPr>
            <a:picLocks noChangeAspect="1"/>
          </p:cNvPicPr>
          <p:nvPr/>
        </p:nvPicPr>
        <p:blipFill>
          <a:blip r:embed="rId8"/>
          <a:stretch>
            <a:fillRect/>
          </a:stretch>
        </p:blipFill>
        <p:spPr>
          <a:xfrm>
            <a:off x="1182228" y="3617523"/>
            <a:ext cx="1877079" cy="1877079"/>
          </a:xfrm>
          <a:prstGeom prst="rect">
            <a:avLst/>
          </a:prstGeom>
          <a:ln w="12700">
            <a:miter lim="400000"/>
          </a:ln>
          <a:effectLst>
            <a:reflection stA="50000" endPos="40000" dir="5400000" sy="-100000" algn="bl" rotWithShape="0"/>
          </a:effectLst>
        </p:spPr>
      </p:pic>
    </p:spTree>
    <p:extLst>
      <p:ext uri="{BB962C8B-B14F-4D97-AF65-F5344CB8AC3E}">
        <p14:creationId xmlns:p14="http://schemas.microsoft.com/office/powerpoint/2010/main" val="32409179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 Placeholder 1">
            <a:extLst>
              <a:ext uri="{FF2B5EF4-FFF2-40B4-BE49-F238E27FC236}">
                <a16:creationId xmlns:a16="http://schemas.microsoft.com/office/drawing/2014/main" id="{777A0157-A212-5E41-AAAB-C44C3D676F84}"/>
              </a:ext>
            </a:extLst>
          </p:cNvPr>
          <p:cNvSpPr>
            <a:spLocks noGrp="1"/>
          </p:cNvSpPr>
          <p:nvPr>
            <p:ph type="body" sz="quarter" idx="14"/>
          </p:nvPr>
        </p:nvSpPr>
        <p:spPr>
          <a:xfrm>
            <a:off x="526429" y="432530"/>
            <a:ext cx="10587048" cy="687996"/>
          </a:xfrm>
        </p:spPr>
        <p:txBody>
          <a:bodyPr/>
          <a:lstStyle/>
          <a:p>
            <a:r>
              <a:rPr lang="en-GB" sz="2500" spc="800" dirty="0"/>
              <a:t>small changes make big differences</a:t>
            </a:r>
          </a:p>
        </p:txBody>
      </p:sp>
      <p:sp>
        <p:nvSpPr>
          <p:cNvPr id="2" name="Rectangle 1">
            <a:hlinkClick r:id="rId3"/>
            <a:extLst>
              <a:ext uri="{FF2B5EF4-FFF2-40B4-BE49-F238E27FC236}">
                <a16:creationId xmlns:a16="http://schemas.microsoft.com/office/drawing/2014/main" id="{2F06A854-22E1-CD43-86EF-90D7E1D168A8}"/>
              </a:ext>
            </a:extLst>
          </p:cNvPr>
          <p:cNvSpPr/>
          <p:nvPr/>
        </p:nvSpPr>
        <p:spPr>
          <a:xfrm>
            <a:off x="641839" y="1234824"/>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TextBox 59">
            <a:extLst>
              <a:ext uri="{FF2B5EF4-FFF2-40B4-BE49-F238E27FC236}">
                <a16:creationId xmlns:a16="http://schemas.microsoft.com/office/drawing/2014/main" id="{F930F911-4649-5C45-88B4-98E4EFA51BA4}"/>
              </a:ext>
            </a:extLst>
          </p:cNvPr>
          <p:cNvSpPr txBox="1"/>
          <p:nvPr/>
        </p:nvSpPr>
        <p:spPr>
          <a:xfrm>
            <a:off x="2342361" y="1468848"/>
            <a:ext cx="2455469" cy="907941"/>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Remote working has saved us £3,600.</a:t>
            </a:r>
          </a:p>
          <a:p>
            <a:pPr>
              <a:spcBef>
                <a:spcPts val="600"/>
              </a:spcBef>
            </a:pPr>
            <a:r>
              <a:rPr lang="en-GB" sz="1600" i="1" dirty="0">
                <a:solidFill>
                  <a:schemeClr val="bg1"/>
                </a:solidFill>
                <a:latin typeface="Arial" panose="020B0604020202020204" pitchFamily="34" charset="0"/>
                <a:cs typeface="Arial" panose="020B0604020202020204" pitchFamily="34" charset="0"/>
              </a:rPr>
              <a:t>D&amp;G Office Interiors</a:t>
            </a:r>
          </a:p>
        </p:txBody>
      </p:sp>
      <p:pic>
        <p:nvPicPr>
          <p:cNvPr id="4" name="Picture 3">
            <a:extLst>
              <a:ext uri="{FF2B5EF4-FFF2-40B4-BE49-F238E27FC236}">
                <a16:creationId xmlns:a16="http://schemas.microsoft.com/office/drawing/2014/main" id="{AB73C23E-B08E-3643-88FA-B0C90720A7E2}"/>
              </a:ext>
            </a:extLst>
          </p:cNvPr>
          <p:cNvPicPr>
            <a:picLocks noChangeAspect="1"/>
          </p:cNvPicPr>
          <p:nvPr/>
        </p:nvPicPr>
        <p:blipFill>
          <a:blip r:embed="rId4"/>
          <a:stretch>
            <a:fillRect/>
          </a:stretch>
        </p:blipFill>
        <p:spPr>
          <a:xfrm>
            <a:off x="641838" y="1234824"/>
            <a:ext cx="1341781" cy="1341781"/>
          </a:xfrm>
          <a:prstGeom prst="rect">
            <a:avLst/>
          </a:prstGeom>
        </p:spPr>
      </p:pic>
      <p:sp>
        <p:nvSpPr>
          <p:cNvPr id="65" name="TextBox 64">
            <a:extLst>
              <a:ext uri="{FF2B5EF4-FFF2-40B4-BE49-F238E27FC236}">
                <a16:creationId xmlns:a16="http://schemas.microsoft.com/office/drawing/2014/main" id="{83D1BEFB-EB65-6D4E-A592-A90FB4A8AF0A}"/>
              </a:ext>
            </a:extLst>
          </p:cNvPr>
          <p:cNvSpPr txBox="1"/>
          <p:nvPr/>
        </p:nvSpPr>
        <p:spPr>
          <a:xfrm>
            <a:off x="2011856" y="1196287"/>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9BA644CB-DC7F-FA4C-9591-C4FDFA342634}"/>
              </a:ext>
            </a:extLst>
          </p:cNvPr>
          <p:cNvSpPr txBox="1"/>
          <p:nvPr/>
        </p:nvSpPr>
        <p:spPr>
          <a:xfrm rot="10800000">
            <a:off x="4128011" y="1174123"/>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67" name="Rectangle 66">
            <a:hlinkClick r:id="rId5"/>
            <a:extLst>
              <a:ext uri="{FF2B5EF4-FFF2-40B4-BE49-F238E27FC236}">
                <a16:creationId xmlns:a16="http://schemas.microsoft.com/office/drawing/2014/main" id="{44A38E0E-C84B-0141-95BE-2FDAC248B090}"/>
              </a:ext>
            </a:extLst>
          </p:cNvPr>
          <p:cNvSpPr/>
          <p:nvPr/>
        </p:nvSpPr>
        <p:spPr>
          <a:xfrm>
            <a:off x="5520149" y="1234824"/>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TextBox 67">
            <a:extLst>
              <a:ext uri="{FF2B5EF4-FFF2-40B4-BE49-F238E27FC236}">
                <a16:creationId xmlns:a16="http://schemas.microsoft.com/office/drawing/2014/main" id="{AA6E4335-12E8-4141-835E-53865713671B}"/>
              </a:ext>
            </a:extLst>
          </p:cNvPr>
          <p:cNvSpPr txBox="1"/>
          <p:nvPr/>
        </p:nvSpPr>
        <p:spPr>
          <a:xfrm>
            <a:off x="7220672" y="1468848"/>
            <a:ext cx="2512408" cy="907941"/>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We’re driving 34% of our sales through Facebook.</a:t>
            </a:r>
          </a:p>
          <a:p>
            <a:pPr>
              <a:spcBef>
                <a:spcPts val="600"/>
              </a:spcBef>
            </a:pPr>
            <a:r>
              <a:rPr lang="en-GB" sz="1600" i="1" dirty="0">
                <a:solidFill>
                  <a:schemeClr val="bg1"/>
                </a:solidFill>
                <a:latin typeface="Arial" panose="020B0604020202020204" pitchFamily="34" charset="0"/>
                <a:cs typeface="Arial" panose="020B0604020202020204" pitchFamily="34" charset="0"/>
              </a:rPr>
              <a:t>Fit My Floor</a:t>
            </a:r>
          </a:p>
        </p:txBody>
      </p:sp>
      <p:pic>
        <p:nvPicPr>
          <p:cNvPr id="69" name="Picture 68">
            <a:extLst>
              <a:ext uri="{FF2B5EF4-FFF2-40B4-BE49-F238E27FC236}">
                <a16:creationId xmlns:a16="http://schemas.microsoft.com/office/drawing/2014/main" id="{FB83A604-7DA5-C243-BC10-8382456FDFF2}"/>
              </a:ext>
            </a:extLst>
          </p:cNvPr>
          <p:cNvPicPr>
            <a:picLocks noChangeAspect="1"/>
          </p:cNvPicPr>
          <p:nvPr/>
        </p:nvPicPr>
        <p:blipFill>
          <a:blip r:embed="rId6"/>
          <a:stretch>
            <a:fillRect/>
          </a:stretch>
        </p:blipFill>
        <p:spPr>
          <a:xfrm>
            <a:off x="5520148" y="1234824"/>
            <a:ext cx="1341781" cy="1341781"/>
          </a:xfrm>
          <a:prstGeom prst="rect">
            <a:avLst/>
          </a:prstGeom>
        </p:spPr>
      </p:pic>
      <p:sp>
        <p:nvSpPr>
          <p:cNvPr id="70" name="TextBox 69">
            <a:extLst>
              <a:ext uri="{FF2B5EF4-FFF2-40B4-BE49-F238E27FC236}">
                <a16:creationId xmlns:a16="http://schemas.microsoft.com/office/drawing/2014/main" id="{491D30EC-FE5F-7642-B386-4ADFA10CDF44}"/>
              </a:ext>
            </a:extLst>
          </p:cNvPr>
          <p:cNvSpPr txBox="1"/>
          <p:nvPr/>
        </p:nvSpPr>
        <p:spPr>
          <a:xfrm>
            <a:off x="6890166" y="1196287"/>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35B5EF13-4F79-4145-8586-F21800A7E2AC}"/>
              </a:ext>
            </a:extLst>
          </p:cNvPr>
          <p:cNvSpPr txBox="1"/>
          <p:nvPr/>
        </p:nvSpPr>
        <p:spPr>
          <a:xfrm rot="10800000">
            <a:off x="9615838" y="1127396"/>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30BC666B-B1F0-244F-8C92-04BF9C374F91}"/>
              </a:ext>
            </a:extLst>
          </p:cNvPr>
          <p:cNvSpPr/>
          <p:nvPr/>
        </p:nvSpPr>
        <p:spPr>
          <a:xfrm>
            <a:off x="641839" y="2905358"/>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TextBox 72">
            <a:extLst>
              <a:ext uri="{FF2B5EF4-FFF2-40B4-BE49-F238E27FC236}">
                <a16:creationId xmlns:a16="http://schemas.microsoft.com/office/drawing/2014/main" id="{587C9F88-34E0-394D-8CB7-A31BE1673C80}"/>
              </a:ext>
            </a:extLst>
          </p:cNvPr>
          <p:cNvSpPr txBox="1"/>
          <p:nvPr/>
        </p:nvSpPr>
        <p:spPr>
          <a:xfrm>
            <a:off x="2342361" y="3007497"/>
            <a:ext cx="2797141" cy="1154162"/>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Digital technology</a:t>
            </a:r>
          </a:p>
          <a:p>
            <a:r>
              <a:rPr lang="en-GB" sz="1600" dirty="0">
                <a:solidFill>
                  <a:schemeClr val="bg1"/>
                </a:solidFill>
                <a:latin typeface="Arial" panose="020B0604020202020204" pitchFamily="34" charset="0"/>
                <a:cs typeface="Arial" panose="020B0604020202020204" pitchFamily="34" charset="0"/>
              </a:rPr>
              <a:t>helped increase</a:t>
            </a:r>
          </a:p>
          <a:p>
            <a:r>
              <a:rPr lang="en-GB" sz="1600" dirty="0">
                <a:solidFill>
                  <a:schemeClr val="bg1"/>
                </a:solidFill>
                <a:latin typeface="Arial" panose="020B0604020202020204" pitchFamily="34" charset="0"/>
                <a:cs typeface="Arial" panose="020B0604020202020204" pitchFamily="34" charset="0"/>
              </a:rPr>
              <a:t>our revenue by 20%.</a:t>
            </a:r>
          </a:p>
          <a:p>
            <a:pPr>
              <a:spcBef>
                <a:spcPts val="600"/>
              </a:spcBef>
            </a:pPr>
            <a:r>
              <a:rPr lang="en-GB" sz="1600" i="1" dirty="0">
                <a:solidFill>
                  <a:schemeClr val="bg1"/>
                </a:solidFill>
                <a:latin typeface="Arial" panose="020B0604020202020204" pitchFamily="34" charset="0"/>
                <a:cs typeface="Arial" panose="020B0604020202020204" pitchFamily="34" charset="0"/>
              </a:rPr>
              <a:t>Tarvin Precision Engineering</a:t>
            </a:r>
          </a:p>
        </p:txBody>
      </p:sp>
      <p:pic>
        <p:nvPicPr>
          <p:cNvPr id="74" name="Picture 73">
            <a:extLst>
              <a:ext uri="{FF2B5EF4-FFF2-40B4-BE49-F238E27FC236}">
                <a16:creationId xmlns:a16="http://schemas.microsoft.com/office/drawing/2014/main" id="{CB662FE8-D9B1-0944-8768-B14ABE220BC2}"/>
              </a:ext>
            </a:extLst>
          </p:cNvPr>
          <p:cNvPicPr>
            <a:picLocks noChangeAspect="1"/>
          </p:cNvPicPr>
          <p:nvPr/>
        </p:nvPicPr>
        <p:blipFill>
          <a:blip r:embed="rId7"/>
          <a:stretch>
            <a:fillRect/>
          </a:stretch>
        </p:blipFill>
        <p:spPr>
          <a:xfrm>
            <a:off x="641838" y="2905358"/>
            <a:ext cx="1341781" cy="1341781"/>
          </a:xfrm>
          <a:prstGeom prst="rect">
            <a:avLst/>
          </a:prstGeom>
        </p:spPr>
      </p:pic>
      <p:sp>
        <p:nvSpPr>
          <p:cNvPr id="75" name="TextBox 74">
            <a:extLst>
              <a:ext uri="{FF2B5EF4-FFF2-40B4-BE49-F238E27FC236}">
                <a16:creationId xmlns:a16="http://schemas.microsoft.com/office/drawing/2014/main" id="{35647D7C-B34D-5948-84A0-181B7C3BF13A}"/>
              </a:ext>
            </a:extLst>
          </p:cNvPr>
          <p:cNvSpPr txBox="1"/>
          <p:nvPr/>
        </p:nvSpPr>
        <p:spPr>
          <a:xfrm>
            <a:off x="2011856" y="2787692"/>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0C364C54-1520-F740-8F09-6F81EF4C6E13}"/>
              </a:ext>
            </a:extLst>
          </p:cNvPr>
          <p:cNvSpPr txBox="1"/>
          <p:nvPr/>
        </p:nvSpPr>
        <p:spPr>
          <a:xfrm rot="10800000">
            <a:off x="4388710" y="2945935"/>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F51D51DE-C887-4B41-9AED-E3225FFAE038}"/>
              </a:ext>
            </a:extLst>
          </p:cNvPr>
          <p:cNvSpPr/>
          <p:nvPr/>
        </p:nvSpPr>
        <p:spPr>
          <a:xfrm>
            <a:off x="5520149" y="2905358"/>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a:extLst>
              <a:ext uri="{FF2B5EF4-FFF2-40B4-BE49-F238E27FC236}">
                <a16:creationId xmlns:a16="http://schemas.microsoft.com/office/drawing/2014/main" id="{AA31F476-4CFE-BE41-BED7-36FA268BDAB9}"/>
              </a:ext>
            </a:extLst>
          </p:cNvPr>
          <p:cNvSpPr txBox="1"/>
          <p:nvPr/>
        </p:nvSpPr>
        <p:spPr>
          <a:xfrm>
            <a:off x="7220670" y="3121794"/>
            <a:ext cx="2661879" cy="907941"/>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We boosted revenue by 40% with cloud technology.</a:t>
            </a:r>
          </a:p>
          <a:p>
            <a:pPr>
              <a:spcBef>
                <a:spcPts val="600"/>
              </a:spcBef>
            </a:pPr>
            <a:r>
              <a:rPr lang="en-GB" sz="1600" i="1" dirty="0">
                <a:solidFill>
                  <a:schemeClr val="bg1"/>
                </a:solidFill>
                <a:latin typeface="Arial" panose="020B0604020202020204" pitchFamily="34" charset="0"/>
                <a:cs typeface="Arial" panose="020B0604020202020204" pitchFamily="34" charset="0"/>
              </a:rPr>
              <a:t>Nordic International</a:t>
            </a:r>
          </a:p>
        </p:txBody>
      </p:sp>
      <p:pic>
        <p:nvPicPr>
          <p:cNvPr id="79" name="Picture 78">
            <a:extLst>
              <a:ext uri="{FF2B5EF4-FFF2-40B4-BE49-F238E27FC236}">
                <a16:creationId xmlns:a16="http://schemas.microsoft.com/office/drawing/2014/main" id="{8498786C-FFED-B045-BE2F-FC0D4926B468}"/>
              </a:ext>
            </a:extLst>
          </p:cNvPr>
          <p:cNvPicPr>
            <a:picLocks noChangeAspect="1"/>
          </p:cNvPicPr>
          <p:nvPr/>
        </p:nvPicPr>
        <p:blipFill>
          <a:blip r:embed="rId8"/>
          <a:stretch>
            <a:fillRect/>
          </a:stretch>
        </p:blipFill>
        <p:spPr>
          <a:xfrm>
            <a:off x="5520148" y="2905358"/>
            <a:ext cx="1341781" cy="1341781"/>
          </a:xfrm>
          <a:prstGeom prst="rect">
            <a:avLst/>
          </a:prstGeom>
        </p:spPr>
      </p:pic>
      <p:sp>
        <p:nvSpPr>
          <p:cNvPr id="80" name="TextBox 79">
            <a:extLst>
              <a:ext uri="{FF2B5EF4-FFF2-40B4-BE49-F238E27FC236}">
                <a16:creationId xmlns:a16="http://schemas.microsoft.com/office/drawing/2014/main" id="{87CF3264-C27E-3347-A396-82C7AA542005}"/>
              </a:ext>
            </a:extLst>
          </p:cNvPr>
          <p:cNvSpPr txBox="1"/>
          <p:nvPr/>
        </p:nvSpPr>
        <p:spPr>
          <a:xfrm>
            <a:off x="6890166" y="2858028"/>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89B9F7C5-076D-DC4F-812C-09850373FFA0}"/>
              </a:ext>
            </a:extLst>
          </p:cNvPr>
          <p:cNvSpPr txBox="1"/>
          <p:nvPr/>
        </p:nvSpPr>
        <p:spPr>
          <a:xfrm rot="10800000">
            <a:off x="9678515" y="2605920"/>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B57AC957-903B-0D49-AD44-BFD188A9E56C}"/>
              </a:ext>
            </a:extLst>
          </p:cNvPr>
          <p:cNvSpPr/>
          <p:nvPr/>
        </p:nvSpPr>
        <p:spPr>
          <a:xfrm>
            <a:off x="641839" y="4558305"/>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TextBox 86">
            <a:extLst>
              <a:ext uri="{FF2B5EF4-FFF2-40B4-BE49-F238E27FC236}">
                <a16:creationId xmlns:a16="http://schemas.microsoft.com/office/drawing/2014/main" id="{D5F2E77E-83D1-C44C-B581-6D31EFAA3062}"/>
              </a:ext>
            </a:extLst>
          </p:cNvPr>
          <p:cNvSpPr txBox="1"/>
          <p:nvPr/>
        </p:nvSpPr>
        <p:spPr>
          <a:xfrm>
            <a:off x="2342361" y="4660444"/>
            <a:ext cx="2352733" cy="1154162"/>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We made 300% efficiency savings</a:t>
            </a:r>
          </a:p>
          <a:p>
            <a:r>
              <a:rPr lang="en-GB" sz="1600" dirty="0">
                <a:solidFill>
                  <a:schemeClr val="bg1"/>
                </a:solidFill>
                <a:latin typeface="Arial" panose="020B0604020202020204" pitchFamily="34" charset="0"/>
                <a:cs typeface="Arial" panose="020B0604020202020204" pitchFamily="34" charset="0"/>
              </a:rPr>
              <a:t>with digital technology.</a:t>
            </a:r>
          </a:p>
          <a:p>
            <a:pPr>
              <a:spcBef>
                <a:spcPts val="600"/>
              </a:spcBef>
            </a:pPr>
            <a:r>
              <a:rPr lang="en-GB" sz="1600" i="1" dirty="0">
                <a:solidFill>
                  <a:schemeClr val="bg1"/>
                </a:solidFill>
                <a:latin typeface="Arial" panose="020B0604020202020204" pitchFamily="34" charset="0"/>
                <a:cs typeface="Arial" panose="020B0604020202020204" pitchFamily="34" charset="0"/>
              </a:rPr>
              <a:t>GeoSmart Decisions</a:t>
            </a:r>
          </a:p>
        </p:txBody>
      </p:sp>
      <p:pic>
        <p:nvPicPr>
          <p:cNvPr id="88" name="Picture 87">
            <a:extLst>
              <a:ext uri="{FF2B5EF4-FFF2-40B4-BE49-F238E27FC236}">
                <a16:creationId xmlns:a16="http://schemas.microsoft.com/office/drawing/2014/main" id="{519393A7-76AF-3C4B-A926-AFE764357A57}"/>
              </a:ext>
            </a:extLst>
          </p:cNvPr>
          <p:cNvPicPr>
            <a:picLocks noChangeAspect="1"/>
          </p:cNvPicPr>
          <p:nvPr/>
        </p:nvPicPr>
        <p:blipFill>
          <a:blip r:embed="rId9"/>
          <a:stretch>
            <a:fillRect/>
          </a:stretch>
        </p:blipFill>
        <p:spPr>
          <a:xfrm>
            <a:off x="641838" y="4558305"/>
            <a:ext cx="1341781" cy="1341781"/>
          </a:xfrm>
          <a:prstGeom prst="rect">
            <a:avLst/>
          </a:prstGeom>
        </p:spPr>
      </p:pic>
      <p:sp>
        <p:nvSpPr>
          <p:cNvPr id="89" name="TextBox 88">
            <a:extLst>
              <a:ext uri="{FF2B5EF4-FFF2-40B4-BE49-F238E27FC236}">
                <a16:creationId xmlns:a16="http://schemas.microsoft.com/office/drawing/2014/main" id="{C521F548-F476-1246-B14F-5F164623B923}"/>
              </a:ext>
            </a:extLst>
          </p:cNvPr>
          <p:cNvSpPr txBox="1"/>
          <p:nvPr/>
        </p:nvSpPr>
        <p:spPr>
          <a:xfrm>
            <a:off x="2011856" y="4467015"/>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36D8F4EA-304D-7544-B466-59DE62E0EE75}"/>
              </a:ext>
            </a:extLst>
          </p:cNvPr>
          <p:cNvSpPr txBox="1"/>
          <p:nvPr/>
        </p:nvSpPr>
        <p:spPr>
          <a:xfrm rot="10800000">
            <a:off x="4560375" y="4557844"/>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95" name="Rectangle 94">
            <a:extLst>
              <a:ext uri="{FF2B5EF4-FFF2-40B4-BE49-F238E27FC236}">
                <a16:creationId xmlns:a16="http://schemas.microsoft.com/office/drawing/2014/main" id="{776CE756-DA22-0C45-9649-3C12EBC5FE13}"/>
              </a:ext>
            </a:extLst>
          </p:cNvPr>
          <p:cNvSpPr/>
          <p:nvPr/>
        </p:nvSpPr>
        <p:spPr>
          <a:xfrm>
            <a:off x="5520149" y="4554990"/>
            <a:ext cx="4550416" cy="1341320"/>
          </a:xfrm>
          <a:prstGeom prst="rect">
            <a:avLst/>
          </a:prstGeom>
          <a:solidFill>
            <a:srgbClr val="005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TextBox 95">
            <a:extLst>
              <a:ext uri="{FF2B5EF4-FFF2-40B4-BE49-F238E27FC236}">
                <a16:creationId xmlns:a16="http://schemas.microsoft.com/office/drawing/2014/main" id="{05500012-086C-1B48-AAD8-8090CE53E985}"/>
              </a:ext>
            </a:extLst>
          </p:cNvPr>
          <p:cNvSpPr txBox="1"/>
          <p:nvPr/>
        </p:nvSpPr>
        <p:spPr>
          <a:xfrm>
            <a:off x="7220670" y="4771426"/>
            <a:ext cx="2849895" cy="907941"/>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Switching to digital increased our productivity by 50%.</a:t>
            </a:r>
          </a:p>
          <a:p>
            <a:pPr>
              <a:spcBef>
                <a:spcPts val="600"/>
              </a:spcBef>
            </a:pPr>
            <a:r>
              <a:rPr lang="en-GB" sz="1600" i="1" dirty="0">
                <a:solidFill>
                  <a:schemeClr val="bg1"/>
                </a:solidFill>
                <a:latin typeface="Arial" panose="020B0604020202020204" pitchFamily="34" charset="0"/>
                <a:cs typeface="Arial" panose="020B0604020202020204" pitchFamily="34" charset="0"/>
              </a:rPr>
              <a:t>Enquin Environmental</a:t>
            </a:r>
          </a:p>
        </p:txBody>
      </p:sp>
      <p:pic>
        <p:nvPicPr>
          <p:cNvPr id="97" name="Picture 96">
            <a:extLst>
              <a:ext uri="{FF2B5EF4-FFF2-40B4-BE49-F238E27FC236}">
                <a16:creationId xmlns:a16="http://schemas.microsoft.com/office/drawing/2014/main" id="{64587AA5-F5E0-4D40-AFDB-53DC92570E70}"/>
              </a:ext>
            </a:extLst>
          </p:cNvPr>
          <p:cNvPicPr>
            <a:picLocks noChangeAspect="1"/>
          </p:cNvPicPr>
          <p:nvPr/>
        </p:nvPicPr>
        <p:blipFill>
          <a:blip r:embed="rId10"/>
          <a:stretch>
            <a:fillRect/>
          </a:stretch>
        </p:blipFill>
        <p:spPr>
          <a:xfrm>
            <a:off x="5520148" y="4554990"/>
            <a:ext cx="1341781" cy="1341781"/>
          </a:xfrm>
          <a:prstGeom prst="rect">
            <a:avLst/>
          </a:prstGeom>
        </p:spPr>
      </p:pic>
      <p:sp>
        <p:nvSpPr>
          <p:cNvPr id="98" name="TextBox 97">
            <a:extLst>
              <a:ext uri="{FF2B5EF4-FFF2-40B4-BE49-F238E27FC236}">
                <a16:creationId xmlns:a16="http://schemas.microsoft.com/office/drawing/2014/main" id="{DC339C28-5E3D-7345-A5C3-76159C177551}"/>
              </a:ext>
            </a:extLst>
          </p:cNvPr>
          <p:cNvSpPr txBox="1"/>
          <p:nvPr/>
        </p:nvSpPr>
        <p:spPr>
          <a:xfrm>
            <a:off x="6890166" y="4507660"/>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14A9606E-C039-E74B-87CC-0B86C69E5341}"/>
              </a:ext>
            </a:extLst>
          </p:cNvPr>
          <p:cNvSpPr txBox="1"/>
          <p:nvPr/>
        </p:nvSpPr>
        <p:spPr>
          <a:xfrm rot="10800000">
            <a:off x="9525668" y="4557847"/>
            <a:ext cx="356881" cy="1015663"/>
          </a:xfrm>
          <a:prstGeom prst="rect">
            <a:avLst/>
          </a:prstGeom>
          <a:noFill/>
        </p:spPr>
        <p:txBody>
          <a:bodyPr wrap="square" rtlCol="0">
            <a:spAutoFit/>
          </a:bodyPr>
          <a:lstStyle/>
          <a:p>
            <a:r>
              <a:rPr lang="en-GB" sz="6000" dirty="0">
                <a:solidFill>
                  <a:schemeClr val="bg1"/>
                </a:solidFill>
                <a:latin typeface="Arial" panose="020B0604020202020204" pitchFamily="34" charset="0"/>
                <a:cs typeface="Arial" panose="020B0604020202020204" pitchFamily="34" charset="0"/>
              </a:rPr>
              <a:t>“</a:t>
            </a:r>
            <a:endParaRPr lang="en-GB" sz="6000" i="1" dirty="0">
              <a:solidFill>
                <a:schemeClr val="bg1"/>
              </a:solidFill>
              <a:latin typeface="Arial" panose="020B0604020202020204" pitchFamily="34" charset="0"/>
              <a:cs typeface="Arial" panose="020B0604020202020204" pitchFamily="34" charset="0"/>
            </a:endParaRPr>
          </a:p>
        </p:txBody>
      </p:sp>
      <p:sp>
        <p:nvSpPr>
          <p:cNvPr id="3" name="Rectangle 2">
            <a:hlinkClick r:id="rId3"/>
            <a:extLst>
              <a:ext uri="{FF2B5EF4-FFF2-40B4-BE49-F238E27FC236}">
                <a16:creationId xmlns:a16="http://schemas.microsoft.com/office/drawing/2014/main" id="{A8EBD24E-86F5-AC4D-8419-59859C76D7C4}"/>
              </a:ext>
            </a:extLst>
          </p:cNvPr>
          <p:cNvSpPr/>
          <p:nvPr/>
        </p:nvSpPr>
        <p:spPr>
          <a:xfrm>
            <a:off x="641411" y="1226035"/>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hlinkClick r:id="rId11"/>
            <a:extLst>
              <a:ext uri="{FF2B5EF4-FFF2-40B4-BE49-F238E27FC236}">
                <a16:creationId xmlns:a16="http://schemas.microsoft.com/office/drawing/2014/main" id="{24E73056-CBFC-1A4D-9430-4B4353C11D47}"/>
              </a:ext>
            </a:extLst>
          </p:cNvPr>
          <p:cNvSpPr/>
          <p:nvPr/>
        </p:nvSpPr>
        <p:spPr>
          <a:xfrm>
            <a:off x="641411" y="2905358"/>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hlinkClick r:id="rId12"/>
            <a:extLst>
              <a:ext uri="{FF2B5EF4-FFF2-40B4-BE49-F238E27FC236}">
                <a16:creationId xmlns:a16="http://schemas.microsoft.com/office/drawing/2014/main" id="{C6A3092C-61F8-5847-B096-5220CB8AAE32}"/>
              </a:ext>
            </a:extLst>
          </p:cNvPr>
          <p:cNvSpPr/>
          <p:nvPr/>
        </p:nvSpPr>
        <p:spPr>
          <a:xfrm>
            <a:off x="641411" y="4561164"/>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hlinkClick r:id="rId5"/>
            <a:extLst>
              <a:ext uri="{FF2B5EF4-FFF2-40B4-BE49-F238E27FC236}">
                <a16:creationId xmlns:a16="http://schemas.microsoft.com/office/drawing/2014/main" id="{7C5F52D1-55E2-104C-99A3-A007EF10AF3F}"/>
              </a:ext>
            </a:extLst>
          </p:cNvPr>
          <p:cNvSpPr/>
          <p:nvPr/>
        </p:nvSpPr>
        <p:spPr>
          <a:xfrm>
            <a:off x="5519721" y="1226035"/>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hlinkClick r:id="rId13"/>
            <a:extLst>
              <a:ext uri="{FF2B5EF4-FFF2-40B4-BE49-F238E27FC236}">
                <a16:creationId xmlns:a16="http://schemas.microsoft.com/office/drawing/2014/main" id="{4FCC9F92-FCC4-0B47-9CE0-E852ABCD374B}"/>
              </a:ext>
            </a:extLst>
          </p:cNvPr>
          <p:cNvSpPr/>
          <p:nvPr/>
        </p:nvSpPr>
        <p:spPr>
          <a:xfrm>
            <a:off x="5519721" y="2905358"/>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hlinkClick r:id="rId14"/>
            <a:extLst>
              <a:ext uri="{FF2B5EF4-FFF2-40B4-BE49-F238E27FC236}">
                <a16:creationId xmlns:a16="http://schemas.microsoft.com/office/drawing/2014/main" id="{A40EE7FC-9843-874F-9E03-E976ECF28B6A}"/>
              </a:ext>
            </a:extLst>
          </p:cNvPr>
          <p:cNvSpPr/>
          <p:nvPr/>
        </p:nvSpPr>
        <p:spPr>
          <a:xfrm>
            <a:off x="5519721" y="4561164"/>
            <a:ext cx="4550844" cy="13413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83497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0"/>
          </p:nvPr>
        </p:nvPicPr>
        <p:blipFill>
          <a:blip r:embed="rId2"/>
          <a:srcRect/>
          <a:stretch/>
        </p:blipFill>
        <p:spPr>
          <a:xfrm>
            <a:off x="0" y="1357308"/>
            <a:ext cx="6096000" cy="4064000"/>
          </a:xfrm>
        </p:spPr>
      </p:pic>
      <p:sp>
        <p:nvSpPr>
          <p:cNvPr id="3" name="Text Placeholder 2"/>
          <p:cNvSpPr>
            <a:spLocks noGrp="1"/>
          </p:cNvSpPr>
          <p:nvPr>
            <p:ph type="body" sz="quarter" idx="11"/>
          </p:nvPr>
        </p:nvSpPr>
        <p:spPr>
          <a:xfrm>
            <a:off x="6852732" y="296605"/>
            <a:ext cx="5098548" cy="445617"/>
          </a:xfrm>
        </p:spPr>
        <p:txBody>
          <a:bodyPr/>
          <a:lstStyle/>
          <a:p>
            <a:r>
              <a:rPr lang="en-GB" dirty="0"/>
              <a:t>Setting up camp on Facebook drives expansion for Wonderfully Wild</a:t>
            </a:r>
          </a:p>
          <a:p>
            <a:r>
              <a:rPr lang="en-US" b="0" dirty="0"/>
              <a:t> </a:t>
            </a:r>
          </a:p>
          <a:p>
            <a:r>
              <a:rPr lang="en-GB" dirty="0"/>
              <a:t> </a:t>
            </a:r>
            <a:endParaRPr lang="en-US" b="0" dirty="0"/>
          </a:p>
        </p:txBody>
      </p:sp>
      <p:sp>
        <p:nvSpPr>
          <p:cNvPr id="4" name="Text Placeholder 3"/>
          <p:cNvSpPr>
            <a:spLocks noGrp="1"/>
          </p:cNvSpPr>
          <p:nvPr>
            <p:ph type="body" sz="quarter" idx="13"/>
          </p:nvPr>
        </p:nvSpPr>
        <p:spPr>
          <a:xfrm>
            <a:off x="6617952" y="987793"/>
            <a:ext cx="3947075" cy="5396358"/>
          </a:xfrm>
        </p:spPr>
        <p:txBody>
          <a:bodyPr/>
          <a:lstStyle/>
          <a:p>
            <a:r>
              <a:rPr lang="en-GB" dirty="0"/>
              <a:t>The owners of a luxury glamping site on Anglesey, who diversified from farming, have now added a Georgian holiday property to their portfolio in response to high customer demand from Facebook.</a:t>
            </a:r>
          </a:p>
          <a:p>
            <a:r>
              <a:rPr lang="en-GB" dirty="0"/>
              <a:t>We settled on glamping and were very focused with our audience: families based across North Wales, Cheshire and Greater Manchester.</a:t>
            </a:r>
          </a:p>
          <a:p>
            <a:r>
              <a:rPr lang="en-GB" dirty="0"/>
              <a:t>“That focus transferred to our marketing, and Facebook accounts for the majority of our promotional efforts. The beauty of Facebook advertising is you can target and narrow your market down, which means you can spend less and get a greater return on investment. Some of our best results have been from campaigns where we spent £1 per day for 90 days.</a:t>
            </a:r>
          </a:p>
          <a:p>
            <a:r>
              <a:rPr lang="en-GB" dirty="0"/>
              <a:t>We changed our booking system to Super Control, which is very user-friendly and allows people to book directly online.” </a:t>
            </a:r>
          </a:p>
        </p:txBody>
      </p:sp>
      <p:sp>
        <p:nvSpPr>
          <p:cNvPr id="5" name="Text Placeholder 4"/>
          <p:cNvSpPr>
            <a:spLocks noGrp="1"/>
          </p:cNvSpPr>
          <p:nvPr>
            <p:ph type="body" sz="quarter" idx="14"/>
          </p:nvPr>
        </p:nvSpPr>
        <p:spPr>
          <a:xfrm>
            <a:off x="60156" y="6167582"/>
            <a:ext cx="4751423" cy="690418"/>
          </a:xfrm>
        </p:spPr>
        <p:txBody>
          <a:bodyPr/>
          <a:lstStyle/>
          <a:p>
            <a:r>
              <a:rPr lang="en-GB" dirty="0"/>
              <a:t>Wonderfully wild</a:t>
            </a:r>
          </a:p>
        </p:txBody>
      </p:sp>
    </p:spTree>
    <p:extLst>
      <p:ext uri="{BB962C8B-B14F-4D97-AF65-F5344CB8AC3E}">
        <p14:creationId xmlns:p14="http://schemas.microsoft.com/office/powerpoint/2010/main" val="26576311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0"/>
          </p:nvPr>
        </p:nvPicPr>
        <p:blipFill>
          <a:blip r:embed="rId2"/>
          <a:srcRect/>
          <a:stretch/>
        </p:blipFill>
        <p:spPr>
          <a:xfrm>
            <a:off x="-6446" y="1362034"/>
            <a:ext cx="6101254" cy="3426870"/>
          </a:xfrm>
        </p:spPr>
      </p:pic>
      <p:sp>
        <p:nvSpPr>
          <p:cNvPr id="3" name="Text Placeholder 2"/>
          <p:cNvSpPr>
            <a:spLocks noGrp="1"/>
          </p:cNvSpPr>
          <p:nvPr>
            <p:ph type="body" sz="quarter" idx="11"/>
          </p:nvPr>
        </p:nvSpPr>
        <p:spPr>
          <a:xfrm>
            <a:off x="170578" y="325924"/>
            <a:ext cx="5098548" cy="445617"/>
          </a:xfrm>
        </p:spPr>
        <p:txBody>
          <a:bodyPr/>
          <a:lstStyle/>
          <a:p>
            <a:r>
              <a:rPr lang="en-GB" dirty="0"/>
              <a:t>Digital Tax made Superfast and easy!</a:t>
            </a:r>
          </a:p>
        </p:txBody>
      </p:sp>
      <p:sp>
        <p:nvSpPr>
          <p:cNvPr id="4" name="Text Placeholder 3"/>
          <p:cNvSpPr>
            <a:spLocks noGrp="1"/>
          </p:cNvSpPr>
          <p:nvPr>
            <p:ph type="body" sz="quarter" idx="13"/>
          </p:nvPr>
        </p:nvSpPr>
        <p:spPr>
          <a:xfrm>
            <a:off x="6302326" y="377290"/>
            <a:ext cx="4304714" cy="5396358"/>
          </a:xfrm>
        </p:spPr>
        <p:txBody>
          <a:bodyPr/>
          <a:lstStyle/>
          <a:p>
            <a:r>
              <a:rPr lang="en-GB" sz="1400" dirty="0"/>
              <a:t>Developed a free app for small businesses moving onto HMRC’s Making Tax Digital service. Businesses use their phone to take a photo of their receipts, as well as record invoices and mileage in real time. </a:t>
            </a:r>
          </a:p>
          <a:p>
            <a:r>
              <a:rPr lang="en-GB" sz="1400" dirty="0"/>
              <a:t>“Everything was paper based, all my client files and receipts. I was having to manually check and input up to 900 receipts a month just for one client. Moving everything online onto bespoke accountancy CRM designed for accountants. It’s literally saved me hundreds of hours a month. All of my clients’ details are there including conversations and their history, and it prompts me when I need to take action for a particular client.”</a:t>
            </a:r>
          </a:p>
          <a:p>
            <a:r>
              <a:rPr lang="en-GB" sz="1400" dirty="0"/>
              <a:t>Switching to Office 365 has made working between his Monmouthshire 2 offices easier. A new website which integrates with QuickBooks and has an online document portal for clients. </a:t>
            </a:r>
          </a:p>
          <a:p>
            <a:r>
              <a:rPr lang="en-GB" sz="1400" dirty="0"/>
              <a:t>Skype and VoIP means he can save on traditional phone line rental costs and make telephone and video conference calls without having to be based in the office.</a:t>
            </a:r>
          </a:p>
          <a:p>
            <a:r>
              <a:rPr lang="en-GB" sz="1400" dirty="0"/>
              <a:t>“Digital helps me provide a much better service and frees capacity to work with more clients”</a:t>
            </a:r>
          </a:p>
          <a:p>
            <a:r>
              <a:rPr lang="en-GB" sz="1400" dirty="0"/>
              <a:t> “I travel to see them, and technology means I can take the business with me. Going digital has given me more free time to spend with my family.</a:t>
            </a:r>
          </a:p>
          <a:p>
            <a:endParaRPr lang="en-GB" sz="1400" dirty="0"/>
          </a:p>
          <a:p>
            <a:endParaRPr lang="en-GB" sz="1400" dirty="0"/>
          </a:p>
          <a:p>
            <a:endParaRPr lang="en-GB" sz="1400" dirty="0"/>
          </a:p>
        </p:txBody>
      </p:sp>
      <p:sp>
        <p:nvSpPr>
          <p:cNvPr id="5" name="Text Placeholder 4"/>
          <p:cNvSpPr>
            <a:spLocks noGrp="1"/>
          </p:cNvSpPr>
          <p:nvPr>
            <p:ph type="body" sz="quarter" idx="14"/>
          </p:nvPr>
        </p:nvSpPr>
        <p:spPr>
          <a:xfrm>
            <a:off x="0" y="5888495"/>
            <a:ext cx="4751423" cy="690418"/>
          </a:xfrm>
        </p:spPr>
        <p:txBody>
          <a:bodyPr/>
          <a:lstStyle/>
          <a:p>
            <a:r>
              <a:rPr lang="en-GB" dirty="0"/>
              <a:t>Choice bookkeeping</a:t>
            </a:r>
          </a:p>
        </p:txBody>
      </p:sp>
    </p:spTree>
    <p:extLst>
      <p:ext uri="{BB962C8B-B14F-4D97-AF65-F5344CB8AC3E}">
        <p14:creationId xmlns:p14="http://schemas.microsoft.com/office/powerpoint/2010/main" val="1264372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0"/>
          </p:nvPr>
        </p:nvPicPr>
        <p:blipFill>
          <a:blip r:embed="rId2"/>
          <a:srcRect/>
          <a:stretch/>
        </p:blipFill>
        <p:spPr>
          <a:xfrm>
            <a:off x="0" y="1403092"/>
            <a:ext cx="6087762" cy="4058132"/>
          </a:xfrm>
        </p:spPr>
      </p:pic>
      <p:sp>
        <p:nvSpPr>
          <p:cNvPr id="3" name="Text Placeholder 2"/>
          <p:cNvSpPr>
            <a:spLocks noGrp="1"/>
          </p:cNvSpPr>
          <p:nvPr>
            <p:ph type="body" sz="quarter" idx="11"/>
          </p:nvPr>
        </p:nvSpPr>
        <p:spPr>
          <a:xfrm>
            <a:off x="6852732" y="296605"/>
            <a:ext cx="5098548" cy="445617"/>
          </a:xfrm>
        </p:spPr>
        <p:txBody>
          <a:bodyPr/>
          <a:lstStyle/>
          <a:p>
            <a:r>
              <a:rPr lang="en-GB" dirty="0"/>
              <a:t>CELTEST GENERATES A CONCRETE 2000 HOURS EFFICIENCY SAVINGS A YEAR </a:t>
            </a:r>
            <a:endParaRPr lang="en-US" b="0" dirty="0"/>
          </a:p>
        </p:txBody>
      </p:sp>
      <p:sp>
        <p:nvSpPr>
          <p:cNvPr id="4" name="Text Placeholder 3"/>
          <p:cNvSpPr>
            <a:spLocks noGrp="1"/>
          </p:cNvSpPr>
          <p:nvPr>
            <p:ph type="body" sz="quarter" idx="13"/>
          </p:nvPr>
        </p:nvSpPr>
        <p:spPr>
          <a:xfrm>
            <a:off x="6617952" y="987793"/>
            <a:ext cx="3947075" cy="5396358"/>
          </a:xfrm>
        </p:spPr>
        <p:txBody>
          <a:bodyPr/>
          <a:lstStyle/>
          <a:p>
            <a:r>
              <a:rPr lang="en-GB" dirty="0"/>
              <a:t>Significant savings in telecoms costs through a VoIP phone system, improved efficiency each week by making savings using electronic reporting direct from test sites and increased the amount of business enquiries coming through its upgraded website. The company has also vastly improved cyber-security and is GDPR compliant. </a:t>
            </a:r>
          </a:p>
          <a:p>
            <a:pPr fontAlgn="base"/>
            <a:r>
              <a:rPr lang="en-GB" dirty="0"/>
              <a:t>Depending on the project, reporting now takes less than 24 hours, with some completed almost instantly.  </a:t>
            </a:r>
          </a:p>
          <a:p>
            <a:pPr fontAlgn="base"/>
            <a:r>
              <a:rPr lang="en-GB" dirty="0"/>
              <a:t>There have been other cost and efficiency savings in areas like generating invoices – the new automated system saves around two hours a week</a:t>
            </a:r>
            <a:endParaRPr lang="en-US" dirty="0"/>
          </a:p>
          <a:p>
            <a:pPr fontAlgn="base"/>
            <a:r>
              <a:rPr lang="en-US" dirty="0"/>
              <a:t> </a:t>
            </a:r>
            <a:r>
              <a:rPr lang="en-GB" dirty="0"/>
              <a:t>“The investment we’ve made in digital technology has already paid for itself “</a:t>
            </a:r>
            <a:endParaRPr lang="en-US" dirty="0"/>
          </a:p>
          <a:p>
            <a:endParaRPr lang="en-GB" dirty="0"/>
          </a:p>
        </p:txBody>
      </p:sp>
      <p:sp>
        <p:nvSpPr>
          <p:cNvPr id="5" name="Text Placeholder 4"/>
          <p:cNvSpPr>
            <a:spLocks noGrp="1"/>
          </p:cNvSpPr>
          <p:nvPr>
            <p:ph type="body" sz="quarter" idx="14"/>
          </p:nvPr>
        </p:nvSpPr>
        <p:spPr>
          <a:xfrm>
            <a:off x="0" y="6384151"/>
            <a:ext cx="4751423" cy="690418"/>
          </a:xfrm>
        </p:spPr>
        <p:txBody>
          <a:bodyPr/>
          <a:lstStyle/>
          <a:p>
            <a:r>
              <a:rPr lang="en-GB" dirty="0"/>
              <a:t>Celtest</a:t>
            </a:r>
          </a:p>
        </p:txBody>
      </p:sp>
    </p:spTree>
    <p:extLst>
      <p:ext uri="{BB962C8B-B14F-4D97-AF65-F5344CB8AC3E}">
        <p14:creationId xmlns:p14="http://schemas.microsoft.com/office/powerpoint/2010/main" val="34713517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A622D10-65EB-B043-B9EC-8E5861679A10}"/>
              </a:ext>
            </a:extLst>
          </p:cNvPr>
          <p:cNvSpPr>
            <a:spLocks noGrp="1"/>
          </p:cNvSpPr>
          <p:nvPr>
            <p:ph type="body" sz="quarter" idx="14"/>
          </p:nvPr>
        </p:nvSpPr>
        <p:spPr>
          <a:xfrm>
            <a:off x="526429" y="432529"/>
            <a:ext cx="11456566" cy="701679"/>
          </a:xfrm>
        </p:spPr>
        <p:txBody>
          <a:bodyPr/>
          <a:lstStyle/>
          <a:p>
            <a:r>
              <a:rPr lang="en-GB" sz="2500" spc="800"/>
              <a:t>Free digital support for business</a:t>
            </a:r>
            <a:endParaRPr lang="en-GB" sz="2500" spc="800" dirty="0"/>
          </a:p>
        </p:txBody>
      </p:sp>
      <p:pic>
        <p:nvPicPr>
          <p:cNvPr id="7" name="Picture 6">
            <a:extLst>
              <a:ext uri="{FF2B5EF4-FFF2-40B4-BE49-F238E27FC236}">
                <a16:creationId xmlns:a16="http://schemas.microsoft.com/office/drawing/2014/main" id="{7D55FDC9-B990-4540-B919-EFF73DB8E410}"/>
              </a:ext>
            </a:extLst>
          </p:cNvPr>
          <p:cNvPicPr>
            <a:picLocks noChangeAspect="1"/>
          </p:cNvPicPr>
          <p:nvPr/>
        </p:nvPicPr>
        <p:blipFill rotWithShape="1">
          <a:blip r:embed="rId2"/>
          <a:srcRect l="1" t="6216" r="8062" b="5515"/>
          <a:stretch/>
        </p:blipFill>
        <p:spPr>
          <a:xfrm>
            <a:off x="0" y="1134208"/>
            <a:ext cx="6651811" cy="4262545"/>
          </a:xfrm>
          <a:prstGeom prst="rect">
            <a:avLst/>
          </a:prstGeom>
        </p:spPr>
      </p:pic>
      <p:sp>
        <p:nvSpPr>
          <p:cNvPr id="8" name="Rounded Rectangle 7">
            <a:extLst>
              <a:ext uri="{FF2B5EF4-FFF2-40B4-BE49-F238E27FC236}">
                <a16:creationId xmlns:a16="http://schemas.microsoft.com/office/drawing/2014/main" id="{998592E0-7563-0148-81C0-B1BEDC4AD660}"/>
              </a:ext>
            </a:extLst>
          </p:cNvPr>
          <p:cNvSpPr/>
          <p:nvPr/>
        </p:nvSpPr>
        <p:spPr>
          <a:xfrm>
            <a:off x="6499411" y="1134208"/>
            <a:ext cx="4903695" cy="945604"/>
          </a:xfrm>
          <a:prstGeom prst="roundRect">
            <a:avLst>
              <a:gd name="adj" fmla="val 90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A402791-CB46-674C-993E-C60AB0C6B9B7}"/>
              </a:ext>
            </a:extLst>
          </p:cNvPr>
          <p:cNvSpPr/>
          <p:nvPr/>
        </p:nvSpPr>
        <p:spPr>
          <a:xfrm>
            <a:off x="6250776" y="961550"/>
            <a:ext cx="645460" cy="645460"/>
          </a:xfrm>
          <a:prstGeom prst="ellipse">
            <a:avLst/>
          </a:prstGeom>
          <a:solidFill>
            <a:srgbClr val="005A7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8EEBD6EB-EC2F-BA4F-8F37-58AA2EF30A43}"/>
              </a:ext>
            </a:extLst>
          </p:cNvPr>
          <p:cNvSpPr txBox="1"/>
          <p:nvPr/>
        </p:nvSpPr>
        <p:spPr>
          <a:xfrm>
            <a:off x="6878306" y="1222289"/>
            <a:ext cx="4112421" cy="803233"/>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Register </a:t>
            </a:r>
            <a:r>
              <a:rPr kumimoji="0" lang="en-GB" sz="14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now at:</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businesswales.gov.wales/superfastbusinesswales </a:t>
            </a:r>
            <a:r>
              <a:rPr kumimoji="0" lang="en-GB" sz="14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to find out if you are eligible for our services</a:t>
            </a:r>
          </a:p>
        </p:txBody>
      </p:sp>
      <p:sp>
        <p:nvSpPr>
          <p:cNvPr id="11" name="Rounded Rectangle 10">
            <a:extLst>
              <a:ext uri="{FF2B5EF4-FFF2-40B4-BE49-F238E27FC236}">
                <a16:creationId xmlns:a16="http://schemas.microsoft.com/office/drawing/2014/main" id="{CFFA571A-997E-5945-8A70-2B2A765B5EEA}"/>
              </a:ext>
            </a:extLst>
          </p:cNvPr>
          <p:cNvSpPr/>
          <p:nvPr/>
        </p:nvSpPr>
        <p:spPr>
          <a:xfrm>
            <a:off x="6499411" y="2380301"/>
            <a:ext cx="4903695" cy="1174481"/>
          </a:xfrm>
          <a:prstGeom prst="roundRect">
            <a:avLst>
              <a:gd name="adj" fmla="val 90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55AD2BF2-01D0-944F-810F-64F0DCE955F1}"/>
              </a:ext>
            </a:extLst>
          </p:cNvPr>
          <p:cNvSpPr/>
          <p:nvPr/>
        </p:nvSpPr>
        <p:spPr>
          <a:xfrm>
            <a:off x="6250776" y="2207644"/>
            <a:ext cx="645460" cy="645460"/>
          </a:xfrm>
          <a:prstGeom prst="ellipse">
            <a:avLst/>
          </a:prstGeom>
          <a:solidFill>
            <a:srgbClr val="005A7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B52E950A-024D-9940-B968-459D1A33E053}"/>
              </a:ext>
            </a:extLst>
          </p:cNvPr>
          <p:cNvSpPr txBox="1"/>
          <p:nvPr/>
        </p:nvSpPr>
        <p:spPr>
          <a:xfrm>
            <a:off x="6860375" y="2468383"/>
            <a:ext cx="4542731" cy="1046890"/>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Book </a:t>
            </a:r>
            <a:r>
              <a:rPr kumimoji="0" lang="en-GB" sz="14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a 4-hour practical workshop at: </a:t>
            </a:r>
            <a:r>
              <a:rPr kumimoji="0" lang="en-GB" sz="1400" b="0" i="1" u="none" strike="noStrike" kern="1200" cap="none" spc="-2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businesswales.gov.wales/superfastbusinesswales/events </a:t>
            </a:r>
            <a:r>
              <a:rPr kumimoji="0" lang="en-GB" sz="14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on how to win business, improve processes and save time and money with digital</a:t>
            </a:r>
          </a:p>
        </p:txBody>
      </p:sp>
      <p:sp>
        <p:nvSpPr>
          <p:cNvPr id="14" name="Rounded Rectangle 13">
            <a:extLst>
              <a:ext uri="{FF2B5EF4-FFF2-40B4-BE49-F238E27FC236}">
                <a16:creationId xmlns:a16="http://schemas.microsoft.com/office/drawing/2014/main" id="{79D726E0-FB46-4D4B-B112-7E44C8217ACE}"/>
              </a:ext>
            </a:extLst>
          </p:cNvPr>
          <p:cNvSpPr/>
          <p:nvPr/>
        </p:nvSpPr>
        <p:spPr>
          <a:xfrm>
            <a:off x="6102587" y="3832584"/>
            <a:ext cx="3704801" cy="721487"/>
          </a:xfrm>
          <a:prstGeom prst="roundRect">
            <a:avLst>
              <a:gd name="adj" fmla="val 90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745E6A91-3BD8-2C41-B6A3-259F8155AAE1}"/>
              </a:ext>
            </a:extLst>
          </p:cNvPr>
          <p:cNvSpPr/>
          <p:nvPr/>
        </p:nvSpPr>
        <p:spPr>
          <a:xfrm>
            <a:off x="5853951" y="3659926"/>
            <a:ext cx="645460" cy="645460"/>
          </a:xfrm>
          <a:prstGeom prst="ellipse">
            <a:avLst/>
          </a:prstGeom>
          <a:solidFill>
            <a:srgbClr val="005A7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061DF90D-EE0A-4844-B926-E2704A5D4B30}"/>
              </a:ext>
            </a:extLst>
          </p:cNvPr>
          <p:cNvSpPr txBox="1"/>
          <p:nvPr/>
        </p:nvSpPr>
        <p:spPr>
          <a:xfrm>
            <a:off x="6481482" y="3920665"/>
            <a:ext cx="3236260" cy="559577"/>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Enjoy </a:t>
            </a:r>
            <a:r>
              <a:rPr kumimoji="0" lang="en-GB" sz="14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tailored 1:1 support to develop an action plan that meets your needs</a:t>
            </a:r>
          </a:p>
        </p:txBody>
      </p:sp>
      <p:sp>
        <p:nvSpPr>
          <p:cNvPr id="17" name="Rounded Rectangle 16">
            <a:extLst>
              <a:ext uri="{FF2B5EF4-FFF2-40B4-BE49-F238E27FC236}">
                <a16:creationId xmlns:a16="http://schemas.microsoft.com/office/drawing/2014/main" id="{AA829080-9895-8345-A138-D1AEAC80F74E}"/>
              </a:ext>
            </a:extLst>
          </p:cNvPr>
          <p:cNvSpPr/>
          <p:nvPr/>
        </p:nvSpPr>
        <p:spPr>
          <a:xfrm>
            <a:off x="4964070" y="4836631"/>
            <a:ext cx="3704801" cy="721487"/>
          </a:xfrm>
          <a:prstGeom prst="roundRect">
            <a:avLst>
              <a:gd name="adj" fmla="val 90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9C40A6CD-908E-5449-AFBE-E4AE1250FE02}"/>
              </a:ext>
            </a:extLst>
          </p:cNvPr>
          <p:cNvSpPr/>
          <p:nvPr/>
        </p:nvSpPr>
        <p:spPr>
          <a:xfrm>
            <a:off x="4715434" y="4663973"/>
            <a:ext cx="645460" cy="645460"/>
          </a:xfrm>
          <a:prstGeom prst="ellipse">
            <a:avLst/>
          </a:prstGeom>
          <a:solidFill>
            <a:srgbClr val="005A7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82B421FA-0A5D-D945-A54F-8F6A41B3E981}"/>
              </a:ext>
            </a:extLst>
          </p:cNvPr>
          <p:cNvSpPr txBox="1"/>
          <p:nvPr/>
        </p:nvSpPr>
        <p:spPr>
          <a:xfrm>
            <a:off x="5342965" y="4924712"/>
            <a:ext cx="3236260" cy="559577"/>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Receive </a:t>
            </a:r>
            <a:r>
              <a:rPr kumimoji="0" lang="en-GB" sz="14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a website review to discover how to maximise you online presence</a:t>
            </a:r>
          </a:p>
        </p:txBody>
      </p:sp>
      <p:sp>
        <p:nvSpPr>
          <p:cNvPr id="20" name="Rounded Rectangle 19">
            <a:extLst>
              <a:ext uri="{FF2B5EF4-FFF2-40B4-BE49-F238E27FC236}">
                <a16:creationId xmlns:a16="http://schemas.microsoft.com/office/drawing/2014/main" id="{DAEAA631-535D-7341-92A7-6E73E54B729F}"/>
              </a:ext>
            </a:extLst>
          </p:cNvPr>
          <p:cNvSpPr/>
          <p:nvPr/>
        </p:nvSpPr>
        <p:spPr>
          <a:xfrm>
            <a:off x="3574539" y="5831713"/>
            <a:ext cx="4699884" cy="721487"/>
          </a:xfrm>
          <a:prstGeom prst="roundRect">
            <a:avLst>
              <a:gd name="adj" fmla="val 90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B648C5EA-982E-1347-9BBD-2F6D6BFA2160}"/>
              </a:ext>
            </a:extLst>
          </p:cNvPr>
          <p:cNvSpPr/>
          <p:nvPr/>
        </p:nvSpPr>
        <p:spPr>
          <a:xfrm>
            <a:off x="3325904" y="5659055"/>
            <a:ext cx="645460" cy="645460"/>
          </a:xfrm>
          <a:prstGeom prst="ellipse">
            <a:avLst/>
          </a:prstGeom>
          <a:solidFill>
            <a:srgbClr val="005A7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a:t>
            </a:r>
            <a:endPar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5206FA1B-C4AE-D84F-ABF7-431CB621CCA9}"/>
              </a:ext>
            </a:extLst>
          </p:cNvPr>
          <p:cNvSpPr txBox="1"/>
          <p:nvPr/>
        </p:nvSpPr>
        <p:spPr>
          <a:xfrm>
            <a:off x="3953434" y="5919794"/>
            <a:ext cx="4320989" cy="559577"/>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Access </a:t>
            </a:r>
            <a:r>
              <a:rPr kumimoji="0" lang="en-GB" sz="14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FREE online resources: Software Directory • Learning Modules • Guides • Tips &amp; Blogs</a:t>
            </a:r>
          </a:p>
        </p:txBody>
      </p:sp>
    </p:spTree>
    <p:extLst>
      <p:ext uri="{BB962C8B-B14F-4D97-AF65-F5344CB8AC3E}">
        <p14:creationId xmlns:p14="http://schemas.microsoft.com/office/powerpoint/2010/main" val="41969402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0"/>
          </p:nvPr>
        </p:nvPicPr>
        <p:blipFill>
          <a:blip r:embed="rId2">
            <a:extLst>
              <a:ext uri="{28A0092B-C50C-407E-A947-70E740481C1C}">
                <a14:useLocalDpi xmlns:a14="http://schemas.microsoft.com/office/drawing/2010/main" val="0"/>
              </a:ext>
            </a:extLst>
          </a:blip>
          <a:srcRect l="19143" r="19143"/>
          <a:stretch>
            <a:fillRect/>
          </a:stretch>
        </p:blipFill>
        <p:spPr>
          <a:xfrm>
            <a:off x="0" y="0"/>
            <a:ext cx="6087762" cy="6864317"/>
          </a:xfrm>
        </p:spPr>
      </p:pic>
      <p:sp>
        <p:nvSpPr>
          <p:cNvPr id="3" name="Text Placeholder 2"/>
          <p:cNvSpPr>
            <a:spLocks noGrp="1"/>
          </p:cNvSpPr>
          <p:nvPr>
            <p:ph type="body" sz="quarter" idx="11"/>
          </p:nvPr>
        </p:nvSpPr>
        <p:spPr>
          <a:xfrm>
            <a:off x="6852732" y="296605"/>
            <a:ext cx="5098548" cy="445617"/>
          </a:xfrm>
        </p:spPr>
        <p:txBody>
          <a:bodyPr/>
          <a:lstStyle/>
          <a:p>
            <a:r>
              <a:rPr lang="en-GB" dirty="0"/>
              <a:t>“Technology has transformed our relationships with staff and customers” </a:t>
            </a:r>
          </a:p>
        </p:txBody>
      </p:sp>
      <p:sp>
        <p:nvSpPr>
          <p:cNvPr id="4" name="Text Placeholder 3"/>
          <p:cNvSpPr>
            <a:spLocks noGrp="1"/>
          </p:cNvSpPr>
          <p:nvPr>
            <p:ph type="body" sz="quarter" idx="13"/>
          </p:nvPr>
        </p:nvSpPr>
        <p:spPr>
          <a:xfrm>
            <a:off x="6617952" y="987793"/>
            <a:ext cx="3947075" cy="5396358"/>
          </a:xfrm>
        </p:spPr>
        <p:txBody>
          <a:bodyPr/>
          <a:lstStyle/>
          <a:p>
            <a:r>
              <a:rPr lang="en-GB" dirty="0"/>
              <a:t>Cardiff-based cleaning company </a:t>
            </a:r>
          </a:p>
          <a:p>
            <a:r>
              <a:rPr lang="en-GB" dirty="0"/>
              <a:t>By focusing on employee wellbeing and an improved customer experience, it’s grown sales by 200% and increased staff retention rates.</a:t>
            </a:r>
          </a:p>
          <a:p>
            <a:r>
              <a:rPr lang="en-GB" dirty="0"/>
              <a:t>Works for the likes of Barclays Bank, Tesco and McDonalds.</a:t>
            </a:r>
          </a:p>
          <a:p>
            <a:r>
              <a:rPr lang="en-GB" dirty="0"/>
              <a:t>Staff can book leave and manage rotas on their phones</a:t>
            </a:r>
          </a:p>
          <a:p>
            <a:r>
              <a:rPr lang="en-GB" dirty="0"/>
              <a:t>Apollo also introduced a GPS-enabled system to track progress of its cleaning teams giving lone workers added security</a:t>
            </a:r>
          </a:p>
          <a:p>
            <a:r>
              <a:rPr lang="en-GB" dirty="0"/>
              <a:t>Introducing automated billing has saved the business an average of two days per week, previously spent chasing outstanding payments.</a:t>
            </a:r>
          </a:p>
          <a:p>
            <a:r>
              <a:rPr lang="en-GB" dirty="0"/>
              <a:t>Apollo now uses a Customer Relationship Management system called </a:t>
            </a:r>
            <a:r>
              <a:rPr lang="en-GB" i="1" dirty="0" err="1"/>
              <a:t>HubSpot</a:t>
            </a:r>
            <a:r>
              <a:rPr lang="en-GB" dirty="0"/>
              <a:t> as part of a proactive and targeted sales and marketing operation</a:t>
            </a:r>
          </a:p>
          <a:p>
            <a:endParaRPr lang="en-GB" dirty="0"/>
          </a:p>
        </p:txBody>
      </p:sp>
      <p:sp>
        <p:nvSpPr>
          <p:cNvPr id="5" name="Text Placeholder 4"/>
          <p:cNvSpPr>
            <a:spLocks noGrp="1"/>
          </p:cNvSpPr>
          <p:nvPr>
            <p:ph type="body" sz="quarter" idx="14"/>
          </p:nvPr>
        </p:nvSpPr>
        <p:spPr>
          <a:xfrm>
            <a:off x="0" y="6384151"/>
            <a:ext cx="4751423" cy="690418"/>
          </a:xfrm>
        </p:spPr>
        <p:txBody>
          <a:bodyPr/>
          <a:lstStyle/>
          <a:p>
            <a:r>
              <a:rPr lang="en-GB" dirty="0"/>
              <a:t>Apollo wales</a:t>
            </a:r>
          </a:p>
        </p:txBody>
      </p:sp>
    </p:spTree>
    <p:extLst>
      <p:ext uri="{BB962C8B-B14F-4D97-AF65-F5344CB8AC3E}">
        <p14:creationId xmlns:p14="http://schemas.microsoft.com/office/powerpoint/2010/main" val="42708158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55A95D-245C-42AF-881C-5EEFD8C3DB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057" y="4207642"/>
            <a:ext cx="10715627" cy="819098"/>
          </a:xfrm>
          <a:prstGeom prst="rect">
            <a:avLst/>
          </a:prstGeom>
        </p:spPr>
      </p:pic>
      <p:pic>
        <p:nvPicPr>
          <p:cNvPr id="3" name="Picture 2">
            <a:extLst>
              <a:ext uri="{FF2B5EF4-FFF2-40B4-BE49-F238E27FC236}">
                <a16:creationId xmlns:a16="http://schemas.microsoft.com/office/drawing/2014/main" id="{C537973A-C2B0-4CE1-B363-A8E98BE848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3910" y="1853408"/>
            <a:ext cx="8404179" cy="948507"/>
          </a:xfrm>
          <a:prstGeom prst="rect">
            <a:avLst/>
          </a:prstGeom>
        </p:spPr>
      </p:pic>
    </p:spTree>
    <p:extLst>
      <p:ext uri="{BB962C8B-B14F-4D97-AF65-F5344CB8AC3E}">
        <p14:creationId xmlns:p14="http://schemas.microsoft.com/office/powerpoint/2010/main" val="3390179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161E6464-DE62-2842-9C9D-775C0DCC3726}"/>
              </a:ext>
            </a:extLst>
          </p:cNvPr>
          <p:cNvSpPr txBox="1"/>
          <p:nvPr/>
        </p:nvSpPr>
        <p:spPr>
          <a:xfrm>
            <a:off x="940138" y="1471182"/>
            <a:ext cx="10146961" cy="490775"/>
          </a:xfrm>
          <a:prstGeom prst="rect">
            <a:avLst/>
          </a:prstGeom>
        </p:spPr>
        <p:txBody>
          <a:bodyPr vert="horz" wrap="square" lIns="91440" tIns="45720" rIns="91440" bIns="45720" rtlCol="0" anchor="t" anchorCtr="0">
            <a:noAutofit/>
          </a:bodyPr>
          <a:lstStyle/>
          <a:p>
            <a:pPr algn="ctr"/>
            <a:r>
              <a:rPr lang="en-GB" sz="1600" dirty="0">
                <a:latin typeface="Arial" panose="020B0604020202020204" pitchFamily="34" charset="0"/>
                <a:cs typeface="Arial" panose="020B0604020202020204" pitchFamily="34" charset="0"/>
              </a:rPr>
              <a:t> </a:t>
            </a:r>
          </a:p>
        </p:txBody>
      </p:sp>
      <p:sp>
        <p:nvSpPr>
          <p:cNvPr id="58" name="Text Placeholder 1">
            <a:extLst>
              <a:ext uri="{FF2B5EF4-FFF2-40B4-BE49-F238E27FC236}">
                <a16:creationId xmlns:a16="http://schemas.microsoft.com/office/drawing/2014/main" id="{777A0157-A212-5E41-AAAB-C44C3D676F84}"/>
              </a:ext>
            </a:extLst>
          </p:cNvPr>
          <p:cNvSpPr>
            <a:spLocks noGrp="1"/>
          </p:cNvSpPr>
          <p:nvPr>
            <p:ph type="body" sz="quarter" idx="14"/>
          </p:nvPr>
        </p:nvSpPr>
        <p:spPr>
          <a:xfrm>
            <a:off x="526428" y="432530"/>
            <a:ext cx="11351979" cy="473078"/>
          </a:xfrm>
        </p:spPr>
        <p:txBody>
          <a:bodyPr/>
          <a:lstStyle/>
          <a:p>
            <a:r>
              <a:rPr lang="en-GB" sz="2500" spc="800" dirty="0"/>
              <a:t>Main benefits of SFBW tailored support</a:t>
            </a:r>
          </a:p>
        </p:txBody>
      </p:sp>
      <p:sp>
        <p:nvSpPr>
          <p:cNvPr id="62" name="Rectangle 61">
            <a:extLst>
              <a:ext uri="{FF2B5EF4-FFF2-40B4-BE49-F238E27FC236}">
                <a16:creationId xmlns:a16="http://schemas.microsoft.com/office/drawing/2014/main" id="{3BD75733-0313-E54D-B3EC-4461606375C4}"/>
              </a:ext>
            </a:extLst>
          </p:cNvPr>
          <p:cNvSpPr/>
          <p:nvPr/>
        </p:nvSpPr>
        <p:spPr>
          <a:xfrm>
            <a:off x="945988" y="2106182"/>
            <a:ext cx="2340000" cy="2340000"/>
          </a:xfrm>
          <a:prstGeom prst="rect">
            <a:avLst/>
          </a:prstGeom>
          <a:solidFill>
            <a:srgbClr val="125668"/>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A6AAEB32-EE03-2D48-935C-96548AA546B2}"/>
              </a:ext>
            </a:extLst>
          </p:cNvPr>
          <p:cNvSpPr txBox="1"/>
          <p:nvPr/>
        </p:nvSpPr>
        <p:spPr>
          <a:xfrm>
            <a:off x="940138" y="3288231"/>
            <a:ext cx="2343622" cy="400110"/>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Reduce costs</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7C2BFC73-BE85-6E4D-BAF5-6CE0B5C73C4A}"/>
              </a:ext>
            </a:extLst>
          </p:cNvPr>
          <p:cNvSpPr txBox="1"/>
          <p:nvPr/>
        </p:nvSpPr>
        <p:spPr>
          <a:xfrm>
            <a:off x="940943" y="3678734"/>
            <a:ext cx="2342818" cy="584775"/>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Invest now for</a:t>
            </a:r>
          </a:p>
          <a:p>
            <a:pPr algn="ctr"/>
            <a:r>
              <a:rPr lang="en-GB" sz="1600" dirty="0">
                <a:solidFill>
                  <a:schemeClr val="bg1">
                    <a:lumMod val="95000"/>
                  </a:schemeClr>
                </a:solidFill>
                <a:latin typeface="Arial" panose="020B0604020202020204" pitchFamily="34" charset="0"/>
                <a:cs typeface="Arial" panose="020B0604020202020204" pitchFamily="34" charset="0"/>
              </a:rPr>
              <a:t>long-term savings</a:t>
            </a:r>
          </a:p>
        </p:txBody>
      </p:sp>
      <p:sp>
        <p:nvSpPr>
          <p:cNvPr id="83" name="Rectangle 82">
            <a:extLst>
              <a:ext uri="{FF2B5EF4-FFF2-40B4-BE49-F238E27FC236}">
                <a16:creationId xmlns:a16="http://schemas.microsoft.com/office/drawing/2014/main" id="{344AD5A6-20F3-034A-83B0-6579E4B475E3}"/>
              </a:ext>
            </a:extLst>
          </p:cNvPr>
          <p:cNvSpPr/>
          <p:nvPr/>
        </p:nvSpPr>
        <p:spPr>
          <a:xfrm>
            <a:off x="3541319" y="2106182"/>
            <a:ext cx="2340000" cy="2340000"/>
          </a:xfrm>
          <a:prstGeom prst="rect">
            <a:avLst/>
          </a:prstGeom>
          <a:solidFill>
            <a:srgbClr val="125668"/>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4D39AF6F-D1AA-5049-937E-AF37FB4A5BEA}"/>
              </a:ext>
            </a:extLst>
          </p:cNvPr>
          <p:cNvSpPr txBox="1"/>
          <p:nvPr/>
        </p:nvSpPr>
        <p:spPr>
          <a:xfrm>
            <a:off x="3535469" y="3288231"/>
            <a:ext cx="2343622" cy="400110"/>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Save time</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A0F6DC5E-0B7B-814E-8522-9A88D8C4973A}"/>
              </a:ext>
            </a:extLst>
          </p:cNvPr>
          <p:cNvSpPr txBox="1"/>
          <p:nvPr/>
        </p:nvSpPr>
        <p:spPr>
          <a:xfrm>
            <a:off x="3536274" y="3678734"/>
            <a:ext cx="2342818" cy="584775"/>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Streamline internal processes</a:t>
            </a:r>
          </a:p>
        </p:txBody>
      </p:sp>
      <p:sp>
        <p:nvSpPr>
          <p:cNvPr id="87" name="Rectangle 86">
            <a:extLst>
              <a:ext uri="{FF2B5EF4-FFF2-40B4-BE49-F238E27FC236}">
                <a16:creationId xmlns:a16="http://schemas.microsoft.com/office/drawing/2014/main" id="{2BAC74C4-1585-5A46-ACE2-0147F7218914}"/>
              </a:ext>
            </a:extLst>
          </p:cNvPr>
          <p:cNvSpPr/>
          <p:nvPr/>
        </p:nvSpPr>
        <p:spPr>
          <a:xfrm>
            <a:off x="6168616" y="2106182"/>
            <a:ext cx="2340000" cy="2340000"/>
          </a:xfrm>
          <a:prstGeom prst="rect">
            <a:avLst/>
          </a:prstGeom>
          <a:solidFill>
            <a:srgbClr val="125668"/>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14B9A75C-650A-9341-A14B-82A656DCD4DE}"/>
              </a:ext>
            </a:extLst>
          </p:cNvPr>
          <p:cNvSpPr txBox="1"/>
          <p:nvPr/>
        </p:nvSpPr>
        <p:spPr>
          <a:xfrm>
            <a:off x="6162766" y="3288231"/>
            <a:ext cx="2343622" cy="400110"/>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Grow profits</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A3C8AF48-CDFE-2E4B-99A8-96E70EFCBD6E}"/>
              </a:ext>
            </a:extLst>
          </p:cNvPr>
          <p:cNvSpPr txBox="1"/>
          <p:nvPr/>
        </p:nvSpPr>
        <p:spPr>
          <a:xfrm>
            <a:off x="6163571" y="3678734"/>
            <a:ext cx="2342818" cy="584775"/>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Attract and retain customers</a:t>
            </a:r>
          </a:p>
        </p:txBody>
      </p:sp>
      <p:sp>
        <p:nvSpPr>
          <p:cNvPr id="90" name="Rectangle 89">
            <a:extLst>
              <a:ext uri="{FF2B5EF4-FFF2-40B4-BE49-F238E27FC236}">
                <a16:creationId xmlns:a16="http://schemas.microsoft.com/office/drawing/2014/main" id="{C1A59A4F-56B1-8A40-80AA-1D1D09990B03}"/>
              </a:ext>
            </a:extLst>
          </p:cNvPr>
          <p:cNvSpPr/>
          <p:nvPr/>
        </p:nvSpPr>
        <p:spPr>
          <a:xfrm>
            <a:off x="8763947" y="2106182"/>
            <a:ext cx="2340000" cy="2340000"/>
          </a:xfrm>
          <a:prstGeom prst="rect">
            <a:avLst/>
          </a:prstGeom>
          <a:solidFill>
            <a:srgbClr val="125668"/>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Box 90">
            <a:extLst>
              <a:ext uri="{FF2B5EF4-FFF2-40B4-BE49-F238E27FC236}">
                <a16:creationId xmlns:a16="http://schemas.microsoft.com/office/drawing/2014/main" id="{256E5584-AE06-B841-8C54-EAA788F7CE9D}"/>
              </a:ext>
            </a:extLst>
          </p:cNvPr>
          <p:cNvSpPr txBox="1"/>
          <p:nvPr/>
        </p:nvSpPr>
        <p:spPr>
          <a:xfrm>
            <a:off x="8758097" y="3288231"/>
            <a:ext cx="2343622" cy="400110"/>
          </a:xfrm>
          <a:prstGeom prst="rect">
            <a:avLst/>
          </a:prstGeom>
          <a:noFill/>
        </p:spPr>
        <p:txBody>
          <a:bodyPr wrap="square" rtlCol="0">
            <a:spAutoFit/>
          </a:bodyPr>
          <a:lstStyle/>
          <a:p>
            <a:pPr algn="ctr"/>
            <a:r>
              <a:rPr lang="en-GB" sz="2000" b="1" dirty="0">
                <a:solidFill>
                  <a:schemeClr val="bg1">
                    <a:lumMod val="95000"/>
                  </a:schemeClr>
                </a:solidFill>
                <a:latin typeface="Arial" panose="020B0604020202020204" pitchFamily="34" charset="0"/>
                <a:cs typeface="Arial" panose="020B0604020202020204" pitchFamily="34" charset="0"/>
              </a:rPr>
              <a:t>Improve stability</a:t>
            </a:r>
            <a:endParaRPr lang="en-US" sz="2000" b="1"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FE22F42F-2166-334C-82A5-68F0705685D6}"/>
              </a:ext>
            </a:extLst>
          </p:cNvPr>
          <p:cNvSpPr txBox="1"/>
          <p:nvPr/>
        </p:nvSpPr>
        <p:spPr>
          <a:xfrm>
            <a:off x="8758902" y="3678734"/>
            <a:ext cx="2342818" cy="584775"/>
          </a:xfrm>
          <a:prstGeom prst="rect">
            <a:avLst/>
          </a:prstGeom>
          <a:noFill/>
        </p:spPr>
        <p:txBody>
          <a:bodyPr wrap="square" rtlCol="0">
            <a:spAutoFit/>
          </a:bodyPr>
          <a:lstStyle/>
          <a:p>
            <a:pPr algn="ctr"/>
            <a:r>
              <a:rPr lang="en-GB" sz="1600" dirty="0">
                <a:solidFill>
                  <a:schemeClr val="bg1">
                    <a:lumMod val="95000"/>
                  </a:schemeClr>
                </a:solidFill>
                <a:latin typeface="Arial" panose="020B0604020202020204" pitchFamily="34" charset="0"/>
                <a:cs typeface="Arial" panose="020B0604020202020204" pitchFamily="34" charset="0"/>
              </a:rPr>
              <a:t>Boost staff skills</a:t>
            </a:r>
          </a:p>
          <a:p>
            <a:pPr algn="ctr"/>
            <a:r>
              <a:rPr lang="en-GB" sz="1600" dirty="0">
                <a:solidFill>
                  <a:schemeClr val="bg1">
                    <a:lumMod val="95000"/>
                  </a:schemeClr>
                </a:solidFill>
                <a:latin typeface="Arial" panose="020B0604020202020204" pitchFamily="34" charset="0"/>
                <a:cs typeface="Arial" panose="020B0604020202020204" pitchFamily="34" charset="0"/>
              </a:rPr>
              <a:t>and work processes</a:t>
            </a:r>
          </a:p>
        </p:txBody>
      </p:sp>
      <p:pic>
        <p:nvPicPr>
          <p:cNvPr id="3" name="Picture 2">
            <a:extLst>
              <a:ext uri="{FF2B5EF4-FFF2-40B4-BE49-F238E27FC236}">
                <a16:creationId xmlns:a16="http://schemas.microsoft.com/office/drawing/2014/main" id="{D0990A0A-7C8E-7C49-B40A-6D8D222E8209}"/>
              </a:ext>
            </a:extLst>
          </p:cNvPr>
          <p:cNvPicPr>
            <a:picLocks noChangeAspect="1"/>
          </p:cNvPicPr>
          <p:nvPr/>
        </p:nvPicPr>
        <p:blipFill>
          <a:blip r:embed="rId2"/>
          <a:stretch>
            <a:fillRect/>
          </a:stretch>
        </p:blipFill>
        <p:spPr>
          <a:xfrm>
            <a:off x="1450121" y="2220016"/>
            <a:ext cx="1273115" cy="1042871"/>
          </a:xfrm>
          <a:prstGeom prst="rect">
            <a:avLst/>
          </a:prstGeom>
        </p:spPr>
      </p:pic>
      <p:pic>
        <p:nvPicPr>
          <p:cNvPr id="5" name="Picture 4">
            <a:extLst>
              <a:ext uri="{FF2B5EF4-FFF2-40B4-BE49-F238E27FC236}">
                <a16:creationId xmlns:a16="http://schemas.microsoft.com/office/drawing/2014/main" id="{01435CD3-F3D6-B345-9F02-315440C75C02}"/>
              </a:ext>
            </a:extLst>
          </p:cNvPr>
          <p:cNvPicPr>
            <a:picLocks noChangeAspect="1"/>
          </p:cNvPicPr>
          <p:nvPr/>
        </p:nvPicPr>
        <p:blipFill>
          <a:blip r:embed="rId3"/>
          <a:stretch>
            <a:fillRect/>
          </a:stretch>
        </p:blipFill>
        <p:spPr>
          <a:xfrm>
            <a:off x="4180825" y="2192110"/>
            <a:ext cx="1060989" cy="1096121"/>
          </a:xfrm>
          <a:prstGeom prst="rect">
            <a:avLst/>
          </a:prstGeom>
        </p:spPr>
      </p:pic>
      <p:pic>
        <p:nvPicPr>
          <p:cNvPr id="7" name="Picture 6">
            <a:extLst>
              <a:ext uri="{FF2B5EF4-FFF2-40B4-BE49-F238E27FC236}">
                <a16:creationId xmlns:a16="http://schemas.microsoft.com/office/drawing/2014/main" id="{5CDB2B2B-9A14-7C45-8174-14BEEECE8A22}"/>
              </a:ext>
            </a:extLst>
          </p:cNvPr>
          <p:cNvPicPr>
            <a:picLocks noChangeAspect="1"/>
          </p:cNvPicPr>
          <p:nvPr/>
        </p:nvPicPr>
        <p:blipFill>
          <a:blip r:embed="rId4"/>
          <a:stretch>
            <a:fillRect/>
          </a:stretch>
        </p:blipFill>
        <p:spPr>
          <a:xfrm>
            <a:off x="6722194" y="2192109"/>
            <a:ext cx="1232844" cy="1100505"/>
          </a:xfrm>
          <a:prstGeom prst="rect">
            <a:avLst/>
          </a:prstGeom>
        </p:spPr>
      </p:pic>
      <p:pic>
        <p:nvPicPr>
          <p:cNvPr id="94" name="Picture 93">
            <a:extLst>
              <a:ext uri="{FF2B5EF4-FFF2-40B4-BE49-F238E27FC236}">
                <a16:creationId xmlns:a16="http://schemas.microsoft.com/office/drawing/2014/main" id="{7FE41F47-1E2F-9447-B694-684FA7B34F76}"/>
              </a:ext>
            </a:extLst>
          </p:cNvPr>
          <p:cNvPicPr>
            <a:picLocks noChangeAspect="1"/>
          </p:cNvPicPr>
          <p:nvPr/>
        </p:nvPicPr>
        <p:blipFill>
          <a:blip r:embed="rId5"/>
          <a:stretch>
            <a:fillRect/>
          </a:stretch>
        </p:blipFill>
        <p:spPr>
          <a:xfrm>
            <a:off x="9138887" y="2209693"/>
            <a:ext cx="1582042" cy="1078966"/>
          </a:xfrm>
          <a:prstGeom prst="rect">
            <a:avLst/>
          </a:prstGeom>
        </p:spPr>
      </p:pic>
    </p:spTree>
    <p:extLst>
      <p:ext uri="{BB962C8B-B14F-4D97-AF65-F5344CB8AC3E}">
        <p14:creationId xmlns:p14="http://schemas.microsoft.com/office/powerpoint/2010/main" val="2381392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CED1D-E842-48D0-ABA6-C613782D6DB2}"/>
              </a:ext>
            </a:extLst>
          </p:cNvPr>
          <p:cNvSpPr>
            <a:spLocks noGrp="1"/>
          </p:cNvSpPr>
          <p:nvPr>
            <p:ph type="body" sz="quarter" idx="14"/>
          </p:nvPr>
        </p:nvSpPr>
        <p:spPr>
          <a:xfrm>
            <a:off x="506504" y="314828"/>
            <a:ext cx="9753035" cy="892854"/>
          </a:xfrm>
        </p:spPr>
        <p:txBody>
          <a:bodyPr/>
          <a:lstStyle/>
          <a:p>
            <a:r>
              <a:rPr lang="en-GB" dirty="0"/>
              <a:t>Saving time and money with the cloud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2337" y="1890584"/>
            <a:ext cx="3908337" cy="2931253"/>
          </a:xfrm>
          <a:prstGeom prst="rect">
            <a:avLst/>
          </a:prstGeom>
          <a:effectLst>
            <a:outerShdw blurRad="50800" dist="38100" dir="16200000" rotWithShape="0">
              <a:prstClr val="black">
                <a:alpha val="40000"/>
              </a:prstClr>
            </a:outerShdw>
            <a:softEdge rad="508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9653" y="1378657"/>
            <a:ext cx="1989896" cy="998633"/>
          </a:xfrm>
          <a:prstGeom prst="rect">
            <a:avLst/>
          </a:prstGeom>
          <a:effectLst>
            <a:softEdge rad="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615" y="3167485"/>
            <a:ext cx="1569525" cy="117714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8125" y="1378657"/>
            <a:ext cx="1572913" cy="1023853"/>
          </a:xfrm>
          <a:prstGeom prst="rect">
            <a:avLst/>
          </a:prstGeom>
          <a:effectLst>
            <a:softEdge rad="3810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1794" y="3612095"/>
            <a:ext cx="1705147" cy="97716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5544" y="2823256"/>
            <a:ext cx="1420368" cy="688848"/>
          </a:xfrm>
          <a:prstGeom prst="rect">
            <a:avLst/>
          </a:prstGeom>
          <a:effectLst>
            <a:softEdge rad="25400"/>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8466" y="5109604"/>
            <a:ext cx="2245715" cy="962449"/>
          </a:xfrm>
          <a:prstGeom prst="rect">
            <a:avLst/>
          </a:prstGeom>
          <a:effectLst>
            <a:softEdge rad="25400"/>
          </a:effec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6030" y="5018152"/>
            <a:ext cx="1940011" cy="1091256"/>
          </a:xfrm>
          <a:prstGeom prst="rect">
            <a:avLst/>
          </a:prstGeom>
          <a:effectLst>
            <a:softEdge rad="25400"/>
          </a:effectLst>
        </p:spPr>
      </p:pic>
    </p:spTree>
    <p:extLst>
      <p:ext uri="{BB962C8B-B14F-4D97-AF65-F5344CB8AC3E}">
        <p14:creationId xmlns:p14="http://schemas.microsoft.com/office/powerpoint/2010/main" val="42344872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F64214-6508-8840-A104-7EEF739DE640}"/>
              </a:ext>
            </a:extLst>
          </p:cNvPr>
          <p:cNvSpPr>
            <a:spLocks noGrp="1"/>
          </p:cNvSpPr>
          <p:nvPr>
            <p:ph type="body" sz="quarter" idx="10"/>
          </p:nvPr>
        </p:nvSpPr>
        <p:spPr>
          <a:xfrm>
            <a:off x="808624" y="878956"/>
            <a:ext cx="3508542" cy="5682343"/>
          </a:xfrm>
        </p:spPr>
        <p:txBody>
          <a:bodyPr/>
          <a:lstStyle/>
          <a:p>
            <a:pPr marL="7938" indent="0">
              <a:spcBef>
                <a:spcPts val="200"/>
              </a:spcBef>
              <a:buNone/>
            </a:pPr>
            <a:r>
              <a:rPr lang="en-US" sz="1800" b="1" dirty="0"/>
              <a:t>But also includes</a:t>
            </a:r>
            <a:r>
              <a:rPr lang="is-IS" sz="1800" b="1" dirty="0"/>
              <a:t>…</a:t>
            </a:r>
          </a:p>
          <a:p>
            <a:pPr marL="342900" indent="-342900">
              <a:spcBef>
                <a:spcPts val="200"/>
              </a:spcBef>
            </a:pPr>
            <a:r>
              <a:rPr lang="is-IS" sz="1800" dirty="0"/>
              <a:t>Outlook Customer Manager </a:t>
            </a:r>
          </a:p>
          <a:p>
            <a:pPr marL="342900" indent="-342900">
              <a:spcBef>
                <a:spcPts val="200"/>
              </a:spcBef>
            </a:pPr>
            <a:r>
              <a:rPr lang="is-IS" sz="1800" dirty="0"/>
              <a:t>MileIQ</a:t>
            </a:r>
          </a:p>
          <a:p>
            <a:pPr marL="342900" indent="-342900">
              <a:spcBef>
                <a:spcPts val="200"/>
              </a:spcBef>
            </a:pPr>
            <a:r>
              <a:rPr lang="is-IS" sz="1800" dirty="0"/>
              <a:t>Bookings</a:t>
            </a:r>
          </a:p>
          <a:p>
            <a:pPr marL="342900" indent="-342900">
              <a:spcBef>
                <a:spcPts val="200"/>
              </a:spcBef>
            </a:pPr>
            <a:r>
              <a:rPr lang="is-IS" sz="1800" dirty="0"/>
              <a:t>Invoicing</a:t>
            </a:r>
          </a:p>
          <a:p>
            <a:pPr marL="342900" indent="-342900">
              <a:spcBef>
                <a:spcPts val="200"/>
              </a:spcBef>
            </a:pPr>
            <a:r>
              <a:rPr lang="is-IS" sz="1800" dirty="0"/>
              <a:t>Yammer</a:t>
            </a:r>
          </a:p>
          <a:p>
            <a:pPr marL="342900" indent="-342900">
              <a:spcBef>
                <a:spcPts val="200"/>
              </a:spcBef>
            </a:pPr>
            <a:r>
              <a:rPr lang="is-IS" sz="1800" dirty="0"/>
              <a:t>Microsoft Forms</a:t>
            </a:r>
          </a:p>
          <a:p>
            <a:pPr marL="342900" indent="-342900">
              <a:spcBef>
                <a:spcPts val="200"/>
              </a:spcBef>
            </a:pPr>
            <a:r>
              <a:rPr lang="is-IS" sz="1800" dirty="0"/>
              <a:t>Power BI</a:t>
            </a:r>
          </a:p>
          <a:p>
            <a:pPr marL="342900" indent="-342900">
              <a:spcBef>
                <a:spcPts val="200"/>
              </a:spcBef>
            </a:pPr>
            <a:r>
              <a:rPr lang="is-IS" sz="1800" dirty="0"/>
              <a:t>Flow</a:t>
            </a:r>
          </a:p>
          <a:p>
            <a:pPr marL="342900" indent="-342900">
              <a:spcBef>
                <a:spcPts val="200"/>
              </a:spcBef>
            </a:pPr>
            <a:r>
              <a:rPr lang="is-IS" sz="1800" dirty="0"/>
              <a:t>Teams</a:t>
            </a:r>
          </a:p>
          <a:p>
            <a:pPr marL="342900" indent="-342900">
              <a:spcBef>
                <a:spcPts val="200"/>
              </a:spcBef>
            </a:pPr>
            <a:r>
              <a:rPr lang="is-IS" sz="1800" dirty="0"/>
              <a:t>Publisher</a:t>
            </a:r>
          </a:p>
          <a:p>
            <a:pPr marL="342900" indent="-342900">
              <a:spcBef>
                <a:spcPts val="200"/>
              </a:spcBef>
            </a:pPr>
            <a:r>
              <a:rPr lang="is-IS" sz="1800" dirty="0"/>
              <a:t>SharePoint</a:t>
            </a:r>
          </a:p>
          <a:p>
            <a:pPr marL="342900" indent="-342900">
              <a:spcBef>
                <a:spcPts val="200"/>
              </a:spcBef>
            </a:pPr>
            <a:r>
              <a:rPr lang="is-IS" sz="1800" dirty="0"/>
              <a:t>Access</a:t>
            </a:r>
          </a:p>
          <a:p>
            <a:pPr marL="342900" indent="-342900">
              <a:spcBef>
                <a:spcPts val="200"/>
              </a:spcBef>
            </a:pPr>
            <a:r>
              <a:rPr lang="is-IS" sz="1800" dirty="0"/>
              <a:t>OneNote</a:t>
            </a:r>
          </a:p>
          <a:p>
            <a:pPr marL="342900" indent="-342900">
              <a:spcBef>
                <a:spcPts val="200"/>
              </a:spcBef>
            </a:pPr>
            <a:r>
              <a:rPr lang="is-IS" sz="1800" dirty="0"/>
              <a:t>One Drive</a:t>
            </a:r>
          </a:p>
          <a:p>
            <a:pPr marL="342900" indent="-342900">
              <a:spcBef>
                <a:spcPts val="200"/>
              </a:spcBef>
            </a:pPr>
            <a:r>
              <a:rPr lang="is-IS" sz="1800" dirty="0"/>
              <a:t>Skype</a:t>
            </a:r>
          </a:p>
          <a:p>
            <a:pPr marL="342900" indent="-342900">
              <a:spcBef>
                <a:spcPts val="200"/>
              </a:spcBef>
            </a:pPr>
            <a:r>
              <a:rPr lang="is-IS" sz="1800" dirty="0"/>
              <a:t>Teams</a:t>
            </a:r>
          </a:p>
        </p:txBody>
      </p:sp>
      <p:sp>
        <p:nvSpPr>
          <p:cNvPr id="3" name="Text Placeholder 2">
            <a:extLst>
              <a:ext uri="{FF2B5EF4-FFF2-40B4-BE49-F238E27FC236}">
                <a16:creationId xmlns:a16="http://schemas.microsoft.com/office/drawing/2014/main" id="{887C158F-6781-A643-AD84-C301D91DC4FA}"/>
              </a:ext>
            </a:extLst>
          </p:cNvPr>
          <p:cNvSpPr>
            <a:spLocks noGrp="1"/>
          </p:cNvSpPr>
          <p:nvPr>
            <p:ph type="body" sz="quarter" idx="14"/>
          </p:nvPr>
        </p:nvSpPr>
        <p:spPr/>
        <p:txBody>
          <a:bodyPr/>
          <a:lstStyle/>
          <a:p>
            <a:r>
              <a:rPr lang="en-GB" dirty="0"/>
              <a:t>what is office 365?</a:t>
            </a:r>
          </a:p>
        </p:txBody>
      </p:sp>
      <p:pic>
        <p:nvPicPr>
          <p:cNvPr id="5" name="Picture 4">
            <a:extLst>
              <a:ext uri="{FF2B5EF4-FFF2-40B4-BE49-F238E27FC236}">
                <a16:creationId xmlns:a16="http://schemas.microsoft.com/office/drawing/2014/main" id="{F5957D38-60C1-AA4E-BD74-757673E12CA1}"/>
              </a:ext>
            </a:extLst>
          </p:cNvPr>
          <p:cNvPicPr>
            <a:picLocks noChangeAspect="1"/>
          </p:cNvPicPr>
          <p:nvPr/>
        </p:nvPicPr>
        <p:blipFill>
          <a:blip r:embed="rId3"/>
          <a:stretch>
            <a:fillRect/>
          </a:stretch>
        </p:blipFill>
        <p:spPr>
          <a:xfrm>
            <a:off x="3864714" y="2766930"/>
            <a:ext cx="6121115" cy="3825697"/>
          </a:xfrm>
          <a:prstGeom prst="rect">
            <a:avLst/>
          </a:prstGeom>
        </p:spPr>
      </p:pic>
      <p:sp>
        <p:nvSpPr>
          <p:cNvPr id="6" name="Text Placeholder 1">
            <a:extLst>
              <a:ext uri="{FF2B5EF4-FFF2-40B4-BE49-F238E27FC236}">
                <a16:creationId xmlns:a16="http://schemas.microsoft.com/office/drawing/2014/main" id="{BB5A6B7D-7EC3-4245-B2CD-B66CA900302C}"/>
              </a:ext>
            </a:extLst>
          </p:cNvPr>
          <p:cNvSpPr txBox="1">
            <a:spLocks/>
          </p:cNvSpPr>
          <p:nvPr/>
        </p:nvSpPr>
        <p:spPr>
          <a:xfrm>
            <a:off x="5050971" y="1088572"/>
            <a:ext cx="3508542" cy="1867043"/>
          </a:xfrm>
          <a:prstGeom prst="rect">
            <a:avLst/>
          </a:prstGeom>
        </p:spPr>
        <p:txBody>
          <a:bodyPr vert="horz" lIns="91440" tIns="45720" rIns="91440" bIns="45720" rtlCol="0">
            <a:noAutofit/>
          </a:bodyPr>
          <a:lstStyle>
            <a:lvl1pPr marL="182563" indent="-174625" algn="l" defTabSz="914400" rtl="0" eaLnBrk="1" latinLnBrk="0" hangingPunct="1">
              <a:lnSpc>
                <a:spcPct val="100000"/>
              </a:lnSpc>
              <a:spcBef>
                <a:spcPts val="2800"/>
              </a:spcBef>
              <a:buClr>
                <a:srgbClr val="C80108"/>
              </a:buClr>
              <a:buFont typeface="Arial"/>
              <a:buChar char="•"/>
              <a:tabLst/>
              <a:defRPr sz="22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00050" indent="-200025" algn="l" defTabSz="914400" rtl="0" eaLnBrk="1" latinLnBrk="0" hangingPunct="1">
              <a:lnSpc>
                <a:spcPct val="100000"/>
              </a:lnSpc>
              <a:spcBef>
                <a:spcPts val="2800"/>
              </a:spcBef>
              <a:buClr>
                <a:srgbClr val="C80108"/>
              </a:buClr>
              <a:buFont typeface="System Font Regular"/>
              <a:buChar char="–"/>
              <a:tabLst/>
              <a:defRPr sz="22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25475" indent="-207963" algn="l" defTabSz="914400" rtl="0" eaLnBrk="1" latinLnBrk="0" hangingPunct="1">
              <a:lnSpc>
                <a:spcPct val="100000"/>
              </a:lnSpc>
              <a:spcBef>
                <a:spcPts val="500"/>
              </a:spcBef>
              <a:buClr>
                <a:srgbClr val="C80108"/>
              </a:buClr>
              <a:buFont typeface="Arial"/>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850900" indent="-174625" algn="l" defTabSz="914400" rtl="0" eaLnBrk="1" latinLnBrk="0" hangingPunct="1">
              <a:lnSpc>
                <a:spcPct val="100000"/>
              </a:lnSpc>
              <a:spcBef>
                <a:spcPts val="500"/>
              </a:spcBef>
              <a:buClr>
                <a:srgbClr val="C80108"/>
              </a:buClr>
              <a:buFont typeface="Arial"/>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068388" indent="-200025" algn="l" defTabSz="914400" rtl="0" eaLnBrk="1" latinLnBrk="0" hangingPunct="1">
              <a:lnSpc>
                <a:spcPct val="100000"/>
              </a:lnSpc>
              <a:spcBef>
                <a:spcPts val="500"/>
              </a:spcBef>
              <a:buClr>
                <a:srgbClr val="C80108"/>
              </a:buClr>
              <a:buFont typeface="Arial"/>
              <a:buChar char="•"/>
              <a:tabLst/>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938" marR="0" lvl="0" indent="0" algn="l" defTabSz="914400" rtl="0" eaLnBrk="1" fontAlgn="auto" latinLnBrk="0" hangingPunct="1">
              <a:lnSpc>
                <a:spcPct val="100000"/>
              </a:lnSpc>
              <a:spcBef>
                <a:spcPts val="200"/>
              </a:spcBef>
              <a:spcAft>
                <a:spcPts val="0"/>
              </a:spcAft>
              <a:buClr>
                <a:srgbClr val="C80108"/>
              </a:buClr>
              <a:buSzTx/>
              <a:buFont typeface="Arial"/>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And</a:t>
            </a:r>
            <a:r>
              <a:rPr kumimoji="0" lang="is-IS"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t>
            </a:r>
          </a:p>
          <a:p>
            <a:pPr marL="342900" marR="0" lvl="0" indent="-342900" algn="l" defTabSz="914400" rtl="0" eaLnBrk="1" fontAlgn="auto" latinLnBrk="0" hangingPunct="1">
              <a:lnSpc>
                <a:spcPct val="100000"/>
              </a:lnSpc>
              <a:spcBef>
                <a:spcPts val="200"/>
              </a:spcBef>
              <a:spcAft>
                <a:spcPts val="0"/>
              </a:spcAft>
              <a:buClr>
                <a:srgbClr val="C80108"/>
              </a:buClr>
              <a:buSzTx/>
              <a:buFont typeface="Arial"/>
              <a:buChar char="•"/>
              <a:tabLst/>
              <a:defRPr/>
            </a:pPr>
            <a:r>
              <a:rPr kumimoji="0" lang="is-I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Projects</a:t>
            </a:r>
          </a:p>
          <a:p>
            <a:pPr marL="342900" marR="0" lvl="0" indent="-342900" algn="l" defTabSz="914400" rtl="0" eaLnBrk="1" fontAlgn="auto" latinLnBrk="0" hangingPunct="1">
              <a:lnSpc>
                <a:spcPct val="100000"/>
              </a:lnSpc>
              <a:spcBef>
                <a:spcPts val="200"/>
              </a:spcBef>
              <a:spcAft>
                <a:spcPts val="0"/>
              </a:spcAft>
              <a:buClr>
                <a:srgbClr val="C80108"/>
              </a:buClr>
              <a:buSzTx/>
              <a:buFont typeface="Arial"/>
              <a:buChar char="•"/>
              <a:tabLst/>
              <a:defRPr/>
            </a:pPr>
            <a:r>
              <a:rPr kumimoji="0" lang="is-I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Exchange</a:t>
            </a:r>
          </a:p>
          <a:p>
            <a:pPr marL="342900" marR="0" lvl="0" indent="-342900" algn="l" defTabSz="914400" rtl="0" eaLnBrk="1" fontAlgn="auto" latinLnBrk="0" hangingPunct="1">
              <a:lnSpc>
                <a:spcPct val="100000"/>
              </a:lnSpc>
              <a:spcBef>
                <a:spcPts val="200"/>
              </a:spcBef>
              <a:spcAft>
                <a:spcPts val="0"/>
              </a:spcAft>
              <a:buClr>
                <a:srgbClr val="C80108"/>
              </a:buClr>
              <a:buSzTx/>
              <a:buFont typeface="Arial"/>
              <a:buChar char="•"/>
              <a:tabLst/>
              <a:defRPr/>
            </a:pPr>
            <a:r>
              <a:rPr kumimoji="0" lang="is-I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Dynamics</a:t>
            </a:r>
          </a:p>
          <a:p>
            <a:pPr marL="342900" marR="0" lvl="0" indent="-342900" algn="l" defTabSz="914400" rtl="0" eaLnBrk="1" fontAlgn="auto" latinLnBrk="0" hangingPunct="1">
              <a:lnSpc>
                <a:spcPct val="100000"/>
              </a:lnSpc>
              <a:spcBef>
                <a:spcPts val="200"/>
              </a:spcBef>
              <a:spcAft>
                <a:spcPts val="0"/>
              </a:spcAft>
              <a:buClr>
                <a:srgbClr val="C80108"/>
              </a:buClr>
              <a:buSzTx/>
              <a:buFont typeface="Arial"/>
              <a:buChar char="•"/>
              <a:tabLst/>
              <a:defRPr/>
            </a:pPr>
            <a:r>
              <a:rPr kumimoji="0" lang="is-I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And more...</a:t>
            </a:r>
          </a:p>
        </p:txBody>
      </p:sp>
    </p:spTree>
    <p:extLst>
      <p:ext uri="{BB962C8B-B14F-4D97-AF65-F5344CB8AC3E}">
        <p14:creationId xmlns:p14="http://schemas.microsoft.com/office/powerpoint/2010/main" val="25862527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76B72F-1FF2-4CA2-BAED-99B9513F96BA}"/>
              </a:ext>
            </a:extLst>
          </p:cNvPr>
          <p:cNvSpPr>
            <a:spLocks noGrp="1"/>
          </p:cNvSpPr>
          <p:nvPr>
            <p:ph type="body" sz="quarter" idx="14"/>
          </p:nvPr>
        </p:nvSpPr>
        <p:spPr>
          <a:xfrm>
            <a:off x="385752" y="211916"/>
            <a:ext cx="9753035" cy="892854"/>
          </a:xfrm>
        </p:spPr>
        <p:txBody>
          <a:bodyPr/>
          <a:lstStyle/>
          <a:p>
            <a:r>
              <a:rPr lang="en-GB" dirty="0"/>
              <a:t>Building your brand with social media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859" y="1398393"/>
            <a:ext cx="7418162" cy="5027078"/>
          </a:xfrm>
          <a:prstGeom prst="rect">
            <a:avLst/>
          </a:prstGeom>
          <a:effectLst>
            <a:outerShdw blurRad="50800" dist="38100" dir="5400000" algn="t" rotWithShape="0">
              <a:prstClr val="black">
                <a:alpha val="40000"/>
              </a:prstClr>
            </a:outerShdw>
            <a:softEdge rad="63500"/>
          </a:effectLst>
        </p:spPr>
      </p:pic>
    </p:spTree>
    <p:extLst>
      <p:ext uri="{BB962C8B-B14F-4D97-AF65-F5344CB8AC3E}">
        <p14:creationId xmlns:p14="http://schemas.microsoft.com/office/powerpoint/2010/main" val="10372442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76B72F-1FF2-4CA2-BAED-99B9513F96BA}"/>
              </a:ext>
            </a:extLst>
          </p:cNvPr>
          <p:cNvSpPr>
            <a:spLocks noGrp="1"/>
          </p:cNvSpPr>
          <p:nvPr>
            <p:ph type="body" sz="quarter" idx="14"/>
          </p:nvPr>
        </p:nvSpPr>
        <p:spPr/>
        <p:txBody>
          <a:bodyPr/>
          <a:lstStyle/>
          <a:p>
            <a:r>
              <a:rPr lang="en-GB" sz="3200" dirty="0"/>
              <a:t>Promoting your business online</a:t>
            </a:r>
          </a:p>
        </p:txBody>
      </p:sp>
      <p:pic>
        <p:nvPicPr>
          <p:cNvPr id="2" name="Picture 1"/>
          <p:cNvPicPr>
            <a:picLocks noChangeAspect="1"/>
          </p:cNvPicPr>
          <p:nvPr/>
        </p:nvPicPr>
        <p:blipFill>
          <a:blip r:embed="rId2"/>
          <a:stretch>
            <a:fillRect/>
          </a:stretch>
        </p:blipFill>
        <p:spPr>
          <a:xfrm>
            <a:off x="1088571" y="1668055"/>
            <a:ext cx="8399343" cy="4518379"/>
          </a:xfrm>
          <a:prstGeom prst="rect">
            <a:avLst/>
          </a:prstGeom>
        </p:spPr>
      </p:pic>
      <p:pic>
        <p:nvPicPr>
          <p:cNvPr id="4" name="Picture 3"/>
          <p:cNvPicPr>
            <a:picLocks noChangeAspect="1"/>
          </p:cNvPicPr>
          <p:nvPr/>
        </p:nvPicPr>
        <p:blipFill>
          <a:blip r:embed="rId3"/>
          <a:stretch>
            <a:fillRect/>
          </a:stretch>
        </p:blipFill>
        <p:spPr>
          <a:xfrm>
            <a:off x="10637702" y="94596"/>
            <a:ext cx="1332411" cy="1230787"/>
          </a:xfrm>
          <a:prstGeom prst="rect">
            <a:avLst/>
          </a:prstGeom>
        </p:spPr>
      </p:pic>
      <p:pic>
        <p:nvPicPr>
          <p:cNvPr id="5" name="Picture 4"/>
          <p:cNvPicPr>
            <a:picLocks noChangeAspect="1"/>
          </p:cNvPicPr>
          <p:nvPr/>
        </p:nvPicPr>
        <p:blipFill>
          <a:blip r:embed="rId4"/>
          <a:stretch>
            <a:fillRect/>
          </a:stretch>
        </p:blipFill>
        <p:spPr>
          <a:xfrm>
            <a:off x="10698661" y="1310506"/>
            <a:ext cx="1271452" cy="1372019"/>
          </a:xfrm>
          <a:prstGeom prst="rect">
            <a:avLst/>
          </a:prstGeom>
        </p:spPr>
      </p:pic>
      <p:pic>
        <p:nvPicPr>
          <p:cNvPr id="7" name="Picture 6"/>
          <p:cNvPicPr>
            <a:picLocks noChangeAspect="1"/>
          </p:cNvPicPr>
          <p:nvPr/>
        </p:nvPicPr>
        <p:blipFill>
          <a:blip r:embed="rId5"/>
          <a:stretch>
            <a:fillRect/>
          </a:stretch>
        </p:blipFill>
        <p:spPr>
          <a:xfrm>
            <a:off x="10213145" y="2709967"/>
            <a:ext cx="1776184" cy="1000618"/>
          </a:xfrm>
          <a:prstGeom prst="rect">
            <a:avLst/>
          </a:prstGeom>
        </p:spPr>
      </p:pic>
      <p:pic>
        <p:nvPicPr>
          <p:cNvPr id="9" name="Picture 8"/>
          <p:cNvPicPr>
            <a:picLocks noChangeAspect="1"/>
          </p:cNvPicPr>
          <p:nvPr/>
        </p:nvPicPr>
        <p:blipFill>
          <a:blip r:embed="rId6"/>
          <a:stretch>
            <a:fillRect/>
          </a:stretch>
        </p:blipFill>
        <p:spPr>
          <a:xfrm>
            <a:off x="9896456" y="3765469"/>
            <a:ext cx="2073657" cy="1200538"/>
          </a:xfrm>
          <a:prstGeom prst="rect">
            <a:avLst/>
          </a:prstGeom>
        </p:spPr>
      </p:pic>
    </p:spTree>
    <p:extLst>
      <p:ext uri="{BB962C8B-B14F-4D97-AF65-F5344CB8AC3E}">
        <p14:creationId xmlns:p14="http://schemas.microsoft.com/office/powerpoint/2010/main" val="12108254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822CCE-4AA3-5A4B-9B61-5355C59498D6}"/>
              </a:ext>
            </a:extLst>
          </p:cNvPr>
          <p:cNvSpPr>
            <a:spLocks noGrp="1"/>
          </p:cNvSpPr>
          <p:nvPr>
            <p:ph type="body" sz="quarter" idx="14"/>
          </p:nvPr>
        </p:nvSpPr>
        <p:spPr/>
        <p:txBody>
          <a:bodyPr/>
          <a:lstStyle/>
          <a:p>
            <a:r>
              <a:rPr lang="en-GB" dirty="0" err="1"/>
              <a:t>GooglE</a:t>
            </a:r>
            <a:r>
              <a:rPr lang="en-GB" dirty="0"/>
              <a:t> My Business</a:t>
            </a:r>
          </a:p>
        </p:txBody>
      </p:sp>
      <p:pic>
        <p:nvPicPr>
          <p:cNvPr id="4" name="Picture 3">
            <a:extLst>
              <a:ext uri="{FF2B5EF4-FFF2-40B4-BE49-F238E27FC236}">
                <a16:creationId xmlns:a16="http://schemas.microsoft.com/office/drawing/2014/main" id="{0B61A749-F93D-7C45-96BC-E3FC243A8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88" y="1135047"/>
            <a:ext cx="3560656" cy="215667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5D73658-C8FD-B74E-8979-09D842E732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429" y="4471037"/>
            <a:ext cx="3533996" cy="194988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D06FA55-707E-914E-AB9B-5BAA8E60EA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3890" y="2112415"/>
            <a:ext cx="6445574" cy="333356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CDDCB42-4CA9-9646-A193-B624B127D9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0327" y="1306326"/>
            <a:ext cx="2600326" cy="516621"/>
          </a:xfrm>
          <a:prstGeom prst="rect">
            <a:avLst/>
          </a:prstGeom>
        </p:spPr>
      </p:pic>
    </p:spTree>
    <p:extLst>
      <p:ext uri="{BB962C8B-B14F-4D97-AF65-F5344CB8AC3E}">
        <p14:creationId xmlns:p14="http://schemas.microsoft.com/office/powerpoint/2010/main" val="19308393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8A6E2D-A98F-A841-BC9D-20F670EC45BF}"/>
              </a:ext>
            </a:extLst>
          </p:cNvPr>
          <p:cNvSpPr>
            <a:spLocks noGrp="1"/>
          </p:cNvSpPr>
          <p:nvPr>
            <p:ph type="body" sz="quarter" idx="14"/>
          </p:nvPr>
        </p:nvSpPr>
        <p:spPr/>
        <p:txBody>
          <a:bodyPr/>
          <a:lstStyle/>
          <a:p>
            <a:r>
              <a:rPr lang="en-GB" dirty="0"/>
              <a:t>LinkedIn</a:t>
            </a:r>
          </a:p>
        </p:txBody>
      </p:sp>
      <p:pic>
        <p:nvPicPr>
          <p:cNvPr id="4" name="Picture 3">
            <a:extLst>
              <a:ext uri="{FF2B5EF4-FFF2-40B4-BE49-F238E27FC236}">
                <a16:creationId xmlns:a16="http://schemas.microsoft.com/office/drawing/2014/main" id="{27A3F8DF-FF47-F043-80D8-ECCBA9E54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37" y="1468502"/>
            <a:ext cx="6647963" cy="492355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8E8406A-3CC2-8C48-A9EF-F230DDD2EB42}"/>
              </a:ext>
            </a:extLst>
          </p:cNvPr>
          <p:cNvPicPr>
            <a:picLocks noChangeAspect="1"/>
          </p:cNvPicPr>
          <p:nvPr/>
        </p:nvPicPr>
        <p:blipFill>
          <a:blip r:embed="rId4"/>
          <a:stretch>
            <a:fillRect/>
          </a:stretch>
        </p:blipFill>
        <p:spPr>
          <a:xfrm>
            <a:off x="6565693" y="838012"/>
            <a:ext cx="4074523" cy="4231855"/>
          </a:xfrm>
          <a:prstGeom prst="roundRect">
            <a:avLst>
              <a:gd name="adj" fmla="val 594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2" descr="https://lh3.googleusercontent.com/00APBMVQh3yraN704gKCeM63KzeQ-zHUi5wK6E9TjRQ26McyqYBt-zy__4i8GXDAfeys=w300">
            <a:extLst>
              <a:ext uri="{FF2B5EF4-FFF2-40B4-BE49-F238E27FC236}">
                <a16:creationId xmlns:a16="http://schemas.microsoft.com/office/drawing/2014/main" id="{474AA217-BB99-9048-BFC9-8912C15AA0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0968" y="309213"/>
            <a:ext cx="771361" cy="7713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966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C81B06"/>
      </a:accent1>
      <a:accent2>
        <a:srgbClr val="919191"/>
      </a:accent2>
      <a:accent3>
        <a:srgbClr val="D5D5D5"/>
      </a:accent3>
      <a:accent4>
        <a:srgbClr val="005392"/>
      </a:accent4>
      <a:accent5>
        <a:srgbClr val="A9A9A9"/>
      </a:accent5>
      <a:accent6>
        <a:srgbClr val="7991D4"/>
      </a:accent6>
      <a:hlink>
        <a:srgbClr val="FFFFFF"/>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91440" tIns="45720" rIns="91440" bIns="45720" rtlCol="0" anchor="t" anchorCtr="0">
        <a:normAutofit/>
      </a:bodyPr>
      <a:lstStyle>
        <a:defPPr algn="l">
          <a:defRPr sz="2000" dirty="0" smtClean="0">
            <a:solidFill>
              <a:srgbClr val="C80108"/>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FBW Red">
      <a:dk1>
        <a:srgbClr val="000000"/>
      </a:dk1>
      <a:lt1>
        <a:srgbClr val="FFFFFF"/>
      </a:lt1>
      <a:dk2>
        <a:srgbClr val="44546A"/>
      </a:dk2>
      <a:lt2>
        <a:srgbClr val="E7E6E6"/>
      </a:lt2>
      <a:accent1>
        <a:srgbClr val="C81B06"/>
      </a:accent1>
      <a:accent2>
        <a:srgbClr val="919191"/>
      </a:accent2>
      <a:accent3>
        <a:srgbClr val="D5D5D5"/>
      </a:accent3>
      <a:accent4>
        <a:srgbClr val="005392"/>
      </a:accent4>
      <a:accent5>
        <a:srgbClr val="A9A9A9"/>
      </a:accent5>
      <a:accent6>
        <a:srgbClr val="7991D4"/>
      </a:accent6>
      <a:hlink>
        <a:srgbClr val="C81B06"/>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91440" tIns="45720" rIns="91440" bIns="45720" rtlCol="0" anchor="t" anchorCtr="0">
        <a:normAutofit/>
      </a:bodyPr>
      <a:lstStyle>
        <a:defPPr algn="l">
          <a:defRPr sz="2000" dirty="0" smtClean="0">
            <a:solidFill>
              <a:srgbClr val="C80108"/>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SFBW Red">
      <a:dk1>
        <a:srgbClr val="000000"/>
      </a:dk1>
      <a:lt1>
        <a:srgbClr val="FFFFFF"/>
      </a:lt1>
      <a:dk2>
        <a:srgbClr val="44546A"/>
      </a:dk2>
      <a:lt2>
        <a:srgbClr val="E7E6E6"/>
      </a:lt2>
      <a:accent1>
        <a:srgbClr val="C81B06"/>
      </a:accent1>
      <a:accent2>
        <a:srgbClr val="919191"/>
      </a:accent2>
      <a:accent3>
        <a:srgbClr val="D5D5D5"/>
      </a:accent3>
      <a:accent4>
        <a:srgbClr val="005392"/>
      </a:accent4>
      <a:accent5>
        <a:srgbClr val="A9A9A9"/>
      </a:accent5>
      <a:accent6>
        <a:srgbClr val="7991D4"/>
      </a:accent6>
      <a:hlink>
        <a:srgbClr val="C81B06"/>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91440" tIns="45720" rIns="91440" bIns="45720" rtlCol="0" anchor="t" anchorCtr="0">
        <a:normAutofit/>
      </a:bodyPr>
      <a:lstStyle>
        <a:defPPr algn="l">
          <a:defRPr sz="2000" dirty="0" smtClean="0">
            <a:solidFill>
              <a:srgbClr val="C80108"/>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SFBW Red">
      <a:dk1>
        <a:srgbClr val="000000"/>
      </a:dk1>
      <a:lt1>
        <a:srgbClr val="FFFFFF"/>
      </a:lt1>
      <a:dk2>
        <a:srgbClr val="44546A"/>
      </a:dk2>
      <a:lt2>
        <a:srgbClr val="E7E6E6"/>
      </a:lt2>
      <a:accent1>
        <a:srgbClr val="C81B06"/>
      </a:accent1>
      <a:accent2>
        <a:srgbClr val="919191"/>
      </a:accent2>
      <a:accent3>
        <a:srgbClr val="D5D5D5"/>
      </a:accent3>
      <a:accent4>
        <a:srgbClr val="005392"/>
      </a:accent4>
      <a:accent5>
        <a:srgbClr val="A9A9A9"/>
      </a:accent5>
      <a:accent6>
        <a:srgbClr val="7991D4"/>
      </a:accent6>
      <a:hlink>
        <a:srgbClr val="C81B06"/>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91440" tIns="45720" rIns="91440" bIns="45720" rtlCol="0" anchor="t" anchorCtr="0">
        <a:normAutofit/>
      </a:bodyPr>
      <a:lstStyle>
        <a:defPPr algn="l">
          <a:defRPr sz="2000" dirty="0" smtClean="0">
            <a:solidFill>
              <a:srgbClr val="C80108"/>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SFBW Red">
      <a:dk1>
        <a:srgbClr val="000000"/>
      </a:dk1>
      <a:lt1>
        <a:srgbClr val="FFFFFF"/>
      </a:lt1>
      <a:dk2>
        <a:srgbClr val="44546A"/>
      </a:dk2>
      <a:lt2>
        <a:srgbClr val="E7E6E6"/>
      </a:lt2>
      <a:accent1>
        <a:srgbClr val="C81B06"/>
      </a:accent1>
      <a:accent2>
        <a:srgbClr val="919191"/>
      </a:accent2>
      <a:accent3>
        <a:srgbClr val="D5D5D5"/>
      </a:accent3>
      <a:accent4>
        <a:srgbClr val="005392"/>
      </a:accent4>
      <a:accent5>
        <a:srgbClr val="A9A9A9"/>
      </a:accent5>
      <a:accent6>
        <a:srgbClr val="7991D4"/>
      </a:accent6>
      <a:hlink>
        <a:srgbClr val="C81B06"/>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91440" tIns="45720" rIns="91440" bIns="45720" rtlCol="0" anchor="t" anchorCtr="0">
        <a:normAutofit/>
      </a:bodyPr>
      <a:lstStyle>
        <a:defPPr algn="l">
          <a:defRPr sz="2000" dirty="0" smtClean="0">
            <a:solidFill>
              <a:srgbClr val="C80108"/>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7759</TotalTime>
  <Words>1726</Words>
  <Application>Microsoft Office PowerPoint</Application>
  <PresentationFormat>Widescreen</PresentationFormat>
  <Paragraphs>211</Paragraphs>
  <Slides>21</Slides>
  <Notes>10</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21</vt:i4>
      </vt:variant>
    </vt:vector>
  </HeadingPairs>
  <TitlesOfParts>
    <vt:vector size="31" baseType="lpstr">
      <vt:lpstr>Arial</vt:lpstr>
      <vt:lpstr>Calibri</vt:lpstr>
      <vt:lpstr>Calibri Light</vt:lpstr>
      <vt:lpstr>System Font Regular</vt:lpstr>
      <vt:lpstr>Office Theme</vt:lpstr>
      <vt:lpstr>1_Office Theme</vt:lpstr>
      <vt:lpstr>2_Office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Proposal to You for the development of a campaign</dc:title>
  <dc:creator>Lyndon Thomas</dc:creator>
  <cp:lastModifiedBy>Elsmere, David</cp:lastModifiedBy>
  <cp:revision>531</cp:revision>
  <cp:lastPrinted>2018-05-09T10:24:08Z</cp:lastPrinted>
  <dcterms:created xsi:type="dcterms:W3CDTF">2016-11-24T12:05:42Z</dcterms:created>
  <dcterms:modified xsi:type="dcterms:W3CDTF">2020-02-13T13:27:53Z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052753f-f27f-4308-b0ca-90b591d58f16_Enabled">
    <vt:lpwstr>True</vt:lpwstr>
  </property>
  <property fmtid="{D5CDD505-2E9C-101B-9397-08002B2CF9AE}" pid="3" name="MSIP_Label_9052753f-f27f-4308-b0ca-90b591d58f16_SiteId">
    <vt:lpwstr>f93616dd-45a6-40c8-9e29-adab2fb5f25c</vt:lpwstr>
  </property>
  <property fmtid="{D5CDD505-2E9C-101B-9397-08002B2CF9AE}" pid="4" name="MSIP_Label_9052753f-f27f-4308-b0ca-90b591d58f16_Owner">
    <vt:lpwstr>Joanne.Roberts@peninsula-enterprise.co.uk</vt:lpwstr>
  </property>
  <property fmtid="{D5CDD505-2E9C-101B-9397-08002B2CF9AE}" pid="5" name="MSIP_Label_9052753f-f27f-4308-b0ca-90b591d58f16_SetDate">
    <vt:lpwstr>2018-08-02T09:58:46.1612679Z</vt:lpwstr>
  </property>
  <property fmtid="{D5CDD505-2E9C-101B-9397-08002B2CF9AE}" pid="6" name="MSIP_Label_9052753f-f27f-4308-b0ca-90b591d58f16_Name">
    <vt:lpwstr>SB</vt:lpwstr>
  </property>
  <property fmtid="{D5CDD505-2E9C-101B-9397-08002B2CF9AE}" pid="7" name="MSIP_Label_9052753f-f27f-4308-b0ca-90b591d58f16_Application">
    <vt:lpwstr>Microsoft Azure Information Protection</vt:lpwstr>
  </property>
  <property fmtid="{D5CDD505-2E9C-101B-9397-08002B2CF9AE}" pid="8" name="MSIP_Label_9052753f-f27f-4308-b0ca-90b591d58f16_Extended_MSFT_Method">
    <vt:lpwstr>Manual</vt:lpwstr>
  </property>
  <property fmtid="{D5CDD505-2E9C-101B-9397-08002B2CF9AE}" pid="9" name="MSIP_Label_95ab244d-2efe-4b62-a769-ecef4db8e899_Enabled">
    <vt:lpwstr>True</vt:lpwstr>
  </property>
  <property fmtid="{D5CDD505-2E9C-101B-9397-08002B2CF9AE}" pid="10" name="MSIP_Label_95ab244d-2efe-4b62-a769-ecef4db8e899_SiteId">
    <vt:lpwstr>f93616dd-45a6-40c8-9e29-adab2fb5f25c</vt:lpwstr>
  </property>
  <property fmtid="{D5CDD505-2E9C-101B-9397-08002B2CF9AE}" pid="11" name="MSIP_Label_95ab244d-2efe-4b62-a769-ecef4db8e899_Owner">
    <vt:lpwstr>Joanne.Roberts@peninsula-enterprise.co.uk</vt:lpwstr>
  </property>
  <property fmtid="{D5CDD505-2E9C-101B-9397-08002B2CF9AE}" pid="12" name="MSIP_Label_95ab244d-2efe-4b62-a769-ecef4db8e899_SetDate">
    <vt:lpwstr>2018-08-02T09:58:46.1612679Z</vt:lpwstr>
  </property>
  <property fmtid="{D5CDD505-2E9C-101B-9397-08002B2CF9AE}" pid="13" name="MSIP_Label_95ab244d-2efe-4b62-a769-ecef4db8e899_Name">
    <vt:lpwstr>Serco Business - Unmarked</vt:lpwstr>
  </property>
  <property fmtid="{D5CDD505-2E9C-101B-9397-08002B2CF9AE}" pid="14" name="MSIP_Label_95ab244d-2efe-4b62-a769-ecef4db8e899_Application">
    <vt:lpwstr>Microsoft Azure Information Protection</vt:lpwstr>
  </property>
  <property fmtid="{D5CDD505-2E9C-101B-9397-08002B2CF9AE}" pid="15" name="MSIP_Label_95ab244d-2efe-4b62-a769-ecef4db8e899_Parent">
    <vt:lpwstr>9052753f-f27f-4308-b0ca-90b591d58f16</vt:lpwstr>
  </property>
  <property fmtid="{D5CDD505-2E9C-101B-9397-08002B2CF9AE}" pid="16" name="MSIP_Label_95ab244d-2efe-4b62-a769-ecef4db8e899_Extended_MSFT_Method">
    <vt:lpwstr>Manual</vt:lpwstr>
  </property>
  <property fmtid="{D5CDD505-2E9C-101B-9397-08002B2CF9AE}" pid="17" name="Sensitivity">
    <vt:lpwstr>SB Serco Business - Unmarked</vt:lpwstr>
  </property>
</Properties>
</file>